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262" r:id="rId5"/>
    <p:sldId id="257" r:id="rId6"/>
    <p:sldId id="264" r:id="rId7"/>
    <p:sldId id="279" r:id="rId8"/>
    <p:sldId id="278" r:id="rId9"/>
    <p:sldId id="281" r:id="rId10"/>
    <p:sldId id="270" r:id="rId11"/>
    <p:sldId id="317" r:id="rId12"/>
    <p:sldId id="318" r:id="rId13"/>
    <p:sldId id="319" r:id="rId14"/>
    <p:sldId id="277" r:id="rId15"/>
    <p:sldId id="261" r:id="rId16"/>
  </p:sldIdLst>
  <p:sldSz cx="12192000" cy="6858000"/>
  <p:notesSz cx="6645275" cy="9775825"/>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4123"/>
    <a:srgbClr val="001636"/>
    <a:srgbClr val="54BEC7"/>
    <a:srgbClr val="FFD220"/>
    <a:srgbClr val="ED6972"/>
    <a:srgbClr val="48AC83"/>
    <a:srgbClr val="FAA61A"/>
    <a:srgbClr val="9ED7DE"/>
    <a:srgbClr val="8FADD0"/>
    <a:srgbClr val="4FBCB8"/>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694F0F1-5A71-4755-8917-C4A220AD6E05}" v="17" dt="2025-09-26T13:16:40.914"/>
  </p1510:revLst>
</p1510:revInfo>
</file>

<file path=ppt/tableStyles.xml><?xml version="1.0" encoding="utf-8"?>
<a:tblStyleLst xmlns:a="http://schemas.openxmlformats.org/drawingml/2006/main" def="{69012ECD-51FC-41F1-AA8D-1B2483CD663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Stijl, licht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Stijl, licht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9012ECD-51FC-41F1-AA8D-1B2483CD663E}" styleName="Stijl, licht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pos="3840"/>
        <p:guide orient="horz" pos="2160"/>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thalie van Hal" userId="0e802d7a-25b7-4598-883b-dc151ed0387d" providerId="ADAL" clId="{1DA325DF-6E93-4493-85BB-2CDE48CC07B8}"/>
    <pc:docChg chg="undo custSel modSld">
      <pc:chgData name="Nathalie van Hal" userId="0e802d7a-25b7-4598-883b-dc151ed0387d" providerId="ADAL" clId="{1DA325DF-6E93-4493-85BB-2CDE48CC07B8}" dt="2025-09-25T11:18:39.960" v="147" actId="1076"/>
      <pc:docMkLst>
        <pc:docMk/>
      </pc:docMkLst>
      <pc:sldChg chg="addSp delSp modSp mod">
        <pc:chgData name="Nathalie van Hal" userId="0e802d7a-25b7-4598-883b-dc151ed0387d" providerId="ADAL" clId="{1DA325DF-6E93-4493-85BB-2CDE48CC07B8}" dt="2025-09-25T11:02:33.380" v="76" actId="20577"/>
        <pc:sldMkLst>
          <pc:docMk/>
          <pc:sldMk cId="2870910394" sldId="257"/>
        </pc:sldMkLst>
        <pc:spChg chg="mod">
          <ac:chgData name="Nathalie van Hal" userId="0e802d7a-25b7-4598-883b-dc151ed0387d" providerId="ADAL" clId="{1DA325DF-6E93-4493-85BB-2CDE48CC07B8}" dt="2025-09-25T11:02:33.380" v="76" actId="20577"/>
          <ac:spMkLst>
            <pc:docMk/>
            <pc:sldMk cId="2870910394" sldId="257"/>
            <ac:spMk id="2" creationId="{500499FB-CBF5-45B6-8231-1D238E1AFCF2}"/>
          </ac:spMkLst>
        </pc:spChg>
        <pc:spChg chg="mod">
          <ac:chgData name="Nathalie van Hal" userId="0e802d7a-25b7-4598-883b-dc151ed0387d" providerId="ADAL" clId="{1DA325DF-6E93-4493-85BB-2CDE48CC07B8}" dt="2025-09-25T10:53:01.930" v="15" actId="14100"/>
          <ac:spMkLst>
            <pc:docMk/>
            <pc:sldMk cId="2870910394" sldId="257"/>
            <ac:spMk id="3" creationId="{EDF0E755-B732-4008-8430-CB2618984B18}"/>
          </ac:spMkLst>
        </pc:spChg>
        <pc:picChg chg="del mod">
          <ac:chgData name="Nathalie van Hal" userId="0e802d7a-25b7-4598-883b-dc151ed0387d" providerId="ADAL" clId="{1DA325DF-6E93-4493-85BB-2CDE48CC07B8}" dt="2025-09-25T10:51:23.005" v="1" actId="478"/>
          <ac:picMkLst>
            <pc:docMk/>
            <pc:sldMk cId="2870910394" sldId="257"/>
            <ac:picMk id="6" creationId="{FA2D48C8-3A15-2209-878A-68BC4A7F6DE1}"/>
          </ac:picMkLst>
        </pc:picChg>
        <pc:picChg chg="mod">
          <ac:chgData name="Nathalie van Hal" userId="0e802d7a-25b7-4598-883b-dc151ed0387d" providerId="ADAL" clId="{1DA325DF-6E93-4493-85BB-2CDE48CC07B8}" dt="2025-09-25T10:52:55.159" v="14" actId="1076"/>
          <ac:picMkLst>
            <pc:docMk/>
            <pc:sldMk cId="2870910394" sldId="257"/>
            <ac:picMk id="7" creationId="{9595F3FD-DA27-427D-9AD0-870818015C36}"/>
          </ac:picMkLst>
        </pc:picChg>
        <pc:picChg chg="add mod ord modCrop">
          <ac:chgData name="Nathalie van Hal" userId="0e802d7a-25b7-4598-883b-dc151ed0387d" providerId="ADAL" clId="{1DA325DF-6E93-4493-85BB-2CDE48CC07B8}" dt="2025-09-25T10:52:40.706" v="13" actId="1076"/>
          <ac:picMkLst>
            <pc:docMk/>
            <pc:sldMk cId="2870910394" sldId="257"/>
            <ac:picMk id="8" creationId="{B11F12FF-E1FD-3378-655A-ACE774F4108C}"/>
          </ac:picMkLst>
        </pc:picChg>
        <pc:picChg chg="mod">
          <ac:chgData name="Nathalie van Hal" userId="0e802d7a-25b7-4598-883b-dc151ed0387d" providerId="ADAL" clId="{1DA325DF-6E93-4493-85BB-2CDE48CC07B8}" dt="2025-09-25T10:52:55.159" v="14" actId="1076"/>
          <ac:picMkLst>
            <pc:docMk/>
            <pc:sldMk cId="2870910394" sldId="257"/>
            <ac:picMk id="9" creationId="{FF1661F9-20A9-4068-808B-357D7E9D3437}"/>
          </ac:picMkLst>
        </pc:picChg>
        <pc:picChg chg="mod">
          <ac:chgData name="Nathalie van Hal" userId="0e802d7a-25b7-4598-883b-dc151ed0387d" providerId="ADAL" clId="{1DA325DF-6E93-4493-85BB-2CDE48CC07B8}" dt="2025-09-25T10:51:31.830" v="2" actId="1076"/>
          <ac:picMkLst>
            <pc:docMk/>
            <pc:sldMk cId="2870910394" sldId="257"/>
            <ac:picMk id="11" creationId="{CB820788-EFB3-4697-8664-3BC35DD7E7B0}"/>
          </ac:picMkLst>
        </pc:picChg>
        <pc:picChg chg="mod">
          <ac:chgData name="Nathalie van Hal" userId="0e802d7a-25b7-4598-883b-dc151ed0387d" providerId="ADAL" clId="{1DA325DF-6E93-4493-85BB-2CDE48CC07B8}" dt="2025-09-25T10:52:55.159" v="14" actId="1076"/>
          <ac:picMkLst>
            <pc:docMk/>
            <pc:sldMk cId="2870910394" sldId="257"/>
            <ac:picMk id="13" creationId="{C46EF583-7474-4DAD-864B-1A45EAA04721}"/>
          </ac:picMkLst>
        </pc:picChg>
      </pc:sldChg>
      <pc:sldChg chg="modSp mod">
        <pc:chgData name="Nathalie van Hal" userId="0e802d7a-25b7-4598-883b-dc151ed0387d" providerId="ADAL" clId="{1DA325DF-6E93-4493-85BB-2CDE48CC07B8}" dt="2025-09-25T11:18:39.960" v="147" actId="1076"/>
        <pc:sldMkLst>
          <pc:docMk/>
          <pc:sldMk cId="2092313768" sldId="261"/>
        </pc:sldMkLst>
        <pc:picChg chg="mod">
          <ac:chgData name="Nathalie van Hal" userId="0e802d7a-25b7-4598-883b-dc151ed0387d" providerId="ADAL" clId="{1DA325DF-6E93-4493-85BB-2CDE48CC07B8}" dt="2025-09-25T11:15:59.773" v="139" actId="14861"/>
          <ac:picMkLst>
            <pc:docMk/>
            <pc:sldMk cId="2092313768" sldId="261"/>
            <ac:picMk id="2" creationId="{04D385F7-3101-554D-9D1D-E67CA00DF314}"/>
          </ac:picMkLst>
        </pc:picChg>
        <pc:picChg chg="mod">
          <ac:chgData name="Nathalie van Hal" userId="0e802d7a-25b7-4598-883b-dc151ed0387d" providerId="ADAL" clId="{1DA325DF-6E93-4493-85BB-2CDE48CC07B8}" dt="2025-09-25T11:18:35.187" v="145" actId="1076"/>
          <ac:picMkLst>
            <pc:docMk/>
            <pc:sldMk cId="2092313768" sldId="261"/>
            <ac:picMk id="3" creationId="{F7388769-C0FC-8F49-824C-995A8DECEE0A}"/>
          </ac:picMkLst>
        </pc:picChg>
        <pc:picChg chg="mod">
          <ac:chgData name="Nathalie van Hal" userId="0e802d7a-25b7-4598-883b-dc151ed0387d" providerId="ADAL" clId="{1DA325DF-6E93-4493-85BB-2CDE48CC07B8}" dt="2025-09-25T11:18:39.960" v="147" actId="1076"/>
          <ac:picMkLst>
            <pc:docMk/>
            <pc:sldMk cId="2092313768" sldId="261"/>
            <ac:picMk id="4" creationId="{69C39513-40EE-7C4B-A26B-D8663C28B981}"/>
          </ac:picMkLst>
        </pc:picChg>
        <pc:picChg chg="mod">
          <ac:chgData name="Nathalie van Hal" userId="0e802d7a-25b7-4598-883b-dc151ed0387d" providerId="ADAL" clId="{1DA325DF-6E93-4493-85BB-2CDE48CC07B8}" dt="2025-09-25T11:17:45.993" v="141" actId="1076"/>
          <ac:picMkLst>
            <pc:docMk/>
            <pc:sldMk cId="2092313768" sldId="261"/>
            <ac:picMk id="5" creationId="{E3DD3BBE-7A37-FE43-872F-08250037E243}"/>
          </ac:picMkLst>
        </pc:picChg>
        <pc:picChg chg="mod">
          <ac:chgData name="Nathalie van Hal" userId="0e802d7a-25b7-4598-883b-dc151ed0387d" providerId="ADAL" clId="{1DA325DF-6E93-4493-85BB-2CDE48CC07B8}" dt="2025-09-25T11:18:13.702" v="143" actId="14100"/>
          <ac:picMkLst>
            <pc:docMk/>
            <pc:sldMk cId="2092313768" sldId="261"/>
            <ac:picMk id="6" creationId="{3E1EF423-C78D-E148-937F-08AF9D9B9817}"/>
          </ac:picMkLst>
        </pc:picChg>
      </pc:sldChg>
      <pc:sldChg chg="modSp mod">
        <pc:chgData name="Nathalie van Hal" userId="0e802d7a-25b7-4598-883b-dc151ed0387d" providerId="ADAL" clId="{1DA325DF-6E93-4493-85BB-2CDE48CC07B8}" dt="2025-09-25T10:53:52.887" v="32" actId="1076"/>
        <pc:sldMkLst>
          <pc:docMk/>
          <pc:sldMk cId="3645916860" sldId="264"/>
        </pc:sldMkLst>
        <pc:spChg chg="mod">
          <ac:chgData name="Nathalie van Hal" userId="0e802d7a-25b7-4598-883b-dc151ed0387d" providerId="ADAL" clId="{1DA325DF-6E93-4493-85BB-2CDE48CC07B8}" dt="2025-09-25T10:53:52.887" v="32" actId="1076"/>
          <ac:spMkLst>
            <pc:docMk/>
            <pc:sldMk cId="3645916860" sldId="264"/>
            <ac:spMk id="8" creationId="{D94298F8-B091-4297-A7F5-28234264DFCE}"/>
          </ac:spMkLst>
        </pc:spChg>
      </pc:sldChg>
      <pc:sldChg chg="modSp mod">
        <pc:chgData name="Nathalie van Hal" userId="0e802d7a-25b7-4598-883b-dc151ed0387d" providerId="ADAL" clId="{1DA325DF-6E93-4493-85BB-2CDE48CC07B8}" dt="2025-09-25T11:04:23.052" v="105" actId="113"/>
        <pc:sldMkLst>
          <pc:docMk/>
          <pc:sldMk cId="1908294241" sldId="270"/>
        </pc:sldMkLst>
        <pc:spChg chg="mod">
          <ac:chgData name="Nathalie van Hal" userId="0e802d7a-25b7-4598-883b-dc151ed0387d" providerId="ADAL" clId="{1DA325DF-6E93-4493-85BB-2CDE48CC07B8}" dt="2025-09-25T11:03:47.254" v="96" actId="113"/>
          <ac:spMkLst>
            <pc:docMk/>
            <pc:sldMk cId="1908294241" sldId="270"/>
            <ac:spMk id="2" creationId="{18F4829C-1993-DE44-9099-805A2718D067}"/>
          </ac:spMkLst>
        </pc:spChg>
        <pc:spChg chg="mod">
          <ac:chgData name="Nathalie van Hal" userId="0e802d7a-25b7-4598-883b-dc151ed0387d" providerId="ADAL" clId="{1DA325DF-6E93-4493-85BB-2CDE48CC07B8}" dt="2025-09-25T11:04:04.952" v="99"/>
          <ac:spMkLst>
            <pc:docMk/>
            <pc:sldMk cId="1908294241" sldId="270"/>
            <ac:spMk id="16" creationId="{8B763B51-A394-48F5-BB8C-251F6E74BD27}"/>
          </ac:spMkLst>
        </pc:spChg>
        <pc:spChg chg="mod">
          <ac:chgData name="Nathalie van Hal" userId="0e802d7a-25b7-4598-883b-dc151ed0387d" providerId="ADAL" clId="{1DA325DF-6E93-4493-85BB-2CDE48CC07B8}" dt="2025-09-25T11:04:14.009" v="102"/>
          <ac:spMkLst>
            <pc:docMk/>
            <pc:sldMk cId="1908294241" sldId="270"/>
            <ac:spMk id="20" creationId="{ACD461D7-4470-4C39-BED4-78F35AD47F44}"/>
          </ac:spMkLst>
        </pc:spChg>
        <pc:spChg chg="mod">
          <ac:chgData name="Nathalie van Hal" userId="0e802d7a-25b7-4598-883b-dc151ed0387d" providerId="ADAL" clId="{1DA325DF-6E93-4493-85BB-2CDE48CC07B8}" dt="2025-09-25T11:04:23.052" v="105" actId="113"/>
          <ac:spMkLst>
            <pc:docMk/>
            <pc:sldMk cId="1908294241" sldId="270"/>
            <ac:spMk id="23" creationId="{1FA56247-69D8-4390-919D-CEC2ECE43F8B}"/>
          </ac:spMkLst>
        </pc:spChg>
      </pc:sldChg>
      <pc:sldChg chg="modSp mod">
        <pc:chgData name="Nathalie van Hal" userId="0e802d7a-25b7-4598-883b-dc151ed0387d" providerId="ADAL" clId="{1DA325DF-6E93-4493-85BB-2CDE48CC07B8}" dt="2025-09-25T11:11:26.531" v="138" actId="14100"/>
        <pc:sldMkLst>
          <pc:docMk/>
          <pc:sldMk cId="930605950" sldId="277"/>
        </pc:sldMkLst>
        <pc:spChg chg="mod">
          <ac:chgData name="Nathalie van Hal" userId="0e802d7a-25b7-4598-883b-dc151ed0387d" providerId="ADAL" clId="{1DA325DF-6E93-4493-85BB-2CDE48CC07B8}" dt="2025-09-25T11:05:41.154" v="123" actId="14100"/>
          <ac:spMkLst>
            <pc:docMk/>
            <pc:sldMk cId="930605950" sldId="277"/>
            <ac:spMk id="6" creationId="{583B2396-601E-4CA1-8716-514B2BE299F2}"/>
          </ac:spMkLst>
        </pc:spChg>
        <pc:spChg chg="mod">
          <ac:chgData name="Nathalie van Hal" userId="0e802d7a-25b7-4598-883b-dc151ed0387d" providerId="ADAL" clId="{1DA325DF-6E93-4493-85BB-2CDE48CC07B8}" dt="2025-09-25T11:11:11.453" v="136" actId="20577"/>
          <ac:spMkLst>
            <pc:docMk/>
            <pc:sldMk cId="930605950" sldId="277"/>
            <ac:spMk id="8" creationId="{85F139EC-FD77-4BFC-A7BE-45CD6B6F6B3A}"/>
          </ac:spMkLst>
        </pc:spChg>
        <pc:picChg chg="mod">
          <ac:chgData name="Nathalie van Hal" userId="0e802d7a-25b7-4598-883b-dc151ed0387d" providerId="ADAL" clId="{1DA325DF-6E93-4493-85BB-2CDE48CC07B8}" dt="2025-09-25T11:11:26.531" v="138" actId="14100"/>
          <ac:picMkLst>
            <pc:docMk/>
            <pc:sldMk cId="930605950" sldId="277"/>
            <ac:picMk id="11" creationId="{04F67C66-304B-4AA4-AFCD-42F876DDB3AE}"/>
          </ac:picMkLst>
        </pc:picChg>
      </pc:sldChg>
      <pc:sldChg chg="modSp mod">
        <pc:chgData name="Nathalie van Hal" userId="0e802d7a-25b7-4598-883b-dc151ed0387d" providerId="ADAL" clId="{1DA325DF-6E93-4493-85BB-2CDE48CC07B8}" dt="2025-09-25T11:03:06.260" v="87" actId="12"/>
        <pc:sldMkLst>
          <pc:docMk/>
          <pc:sldMk cId="3772961190" sldId="278"/>
        </pc:sldMkLst>
        <pc:spChg chg="mod">
          <ac:chgData name="Nathalie van Hal" userId="0e802d7a-25b7-4598-883b-dc151ed0387d" providerId="ADAL" clId="{1DA325DF-6E93-4493-85BB-2CDE48CC07B8}" dt="2025-09-25T11:02:47.332" v="80" actId="113"/>
          <ac:spMkLst>
            <pc:docMk/>
            <pc:sldMk cId="3772961190" sldId="278"/>
            <ac:spMk id="2" creationId="{EBD22667-DE21-4E57-B55D-05D30E12D223}"/>
          </ac:spMkLst>
        </pc:spChg>
        <pc:spChg chg="mod">
          <ac:chgData name="Nathalie van Hal" userId="0e802d7a-25b7-4598-883b-dc151ed0387d" providerId="ADAL" clId="{1DA325DF-6E93-4493-85BB-2CDE48CC07B8}" dt="2025-09-25T11:03:06.260" v="87" actId="12"/>
          <ac:spMkLst>
            <pc:docMk/>
            <pc:sldMk cId="3772961190" sldId="278"/>
            <ac:spMk id="5" creationId="{53B2316A-85DC-4B46-9303-AA3F38F04B26}"/>
          </ac:spMkLst>
        </pc:spChg>
      </pc:sldChg>
      <pc:sldChg chg="addSp modSp mod">
        <pc:chgData name="Nathalie van Hal" userId="0e802d7a-25b7-4598-883b-dc151ed0387d" providerId="ADAL" clId="{1DA325DF-6E93-4493-85BB-2CDE48CC07B8}" dt="2025-09-25T11:02:40.529" v="78" actId="113"/>
        <pc:sldMkLst>
          <pc:docMk/>
          <pc:sldMk cId="3304919247" sldId="279"/>
        </pc:sldMkLst>
        <pc:spChg chg="mod">
          <ac:chgData name="Nathalie van Hal" userId="0e802d7a-25b7-4598-883b-dc151ed0387d" providerId="ADAL" clId="{1DA325DF-6E93-4493-85BB-2CDE48CC07B8}" dt="2025-09-25T11:02:40.529" v="78" actId="113"/>
          <ac:spMkLst>
            <pc:docMk/>
            <pc:sldMk cId="3304919247" sldId="279"/>
            <ac:spMk id="2" creationId="{BC3BCCB6-88C1-1F91-9091-E74525B8999C}"/>
          </ac:spMkLst>
        </pc:spChg>
        <pc:spChg chg="mod">
          <ac:chgData name="Nathalie van Hal" userId="0e802d7a-25b7-4598-883b-dc151ed0387d" providerId="ADAL" clId="{1DA325DF-6E93-4493-85BB-2CDE48CC07B8}" dt="2025-09-25T10:58:14.758" v="40" actId="2710"/>
          <ac:spMkLst>
            <pc:docMk/>
            <pc:sldMk cId="3304919247" sldId="279"/>
            <ac:spMk id="8" creationId="{571E298E-E1C5-C27E-D5E5-D19CEA9F2055}"/>
          </ac:spMkLst>
        </pc:spChg>
        <pc:grpChg chg="add mod">
          <ac:chgData name="Nathalie van Hal" userId="0e802d7a-25b7-4598-883b-dc151ed0387d" providerId="ADAL" clId="{1DA325DF-6E93-4493-85BB-2CDE48CC07B8}" dt="2025-09-25T11:00:16.281" v="71" actId="1076"/>
          <ac:grpSpMkLst>
            <pc:docMk/>
            <pc:sldMk cId="3304919247" sldId="279"/>
            <ac:grpSpMk id="10" creationId="{E04DDA96-3467-41BD-2B62-65B8D69C833F}"/>
          </ac:grpSpMkLst>
        </pc:grpChg>
        <pc:picChg chg="mod">
          <ac:chgData name="Nathalie van Hal" userId="0e802d7a-25b7-4598-883b-dc151ed0387d" providerId="ADAL" clId="{1DA325DF-6E93-4493-85BB-2CDE48CC07B8}" dt="2025-09-25T11:00:06.547" v="69" actId="164"/>
          <ac:picMkLst>
            <pc:docMk/>
            <pc:sldMk cId="3304919247" sldId="279"/>
            <ac:picMk id="3" creationId="{0012BBC4-121B-AD25-B294-652F03F5981A}"/>
          </ac:picMkLst>
        </pc:picChg>
        <pc:picChg chg="add mod">
          <ac:chgData name="Nathalie van Hal" userId="0e802d7a-25b7-4598-883b-dc151ed0387d" providerId="ADAL" clId="{1DA325DF-6E93-4493-85BB-2CDE48CC07B8}" dt="2025-09-25T10:56:53.032" v="36"/>
          <ac:picMkLst>
            <pc:docMk/>
            <pc:sldMk cId="3304919247" sldId="279"/>
            <ac:picMk id="5" creationId="{8E189BB0-225B-321A-EF54-B3AAB231B6FB}"/>
          </ac:picMkLst>
        </pc:picChg>
        <pc:picChg chg="add mod">
          <ac:chgData name="Nathalie van Hal" userId="0e802d7a-25b7-4598-883b-dc151ed0387d" providerId="ADAL" clId="{1DA325DF-6E93-4493-85BB-2CDE48CC07B8}" dt="2025-09-25T11:00:06.547" v="69" actId="164"/>
          <ac:picMkLst>
            <pc:docMk/>
            <pc:sldMk cId="3304919247" sldId="279"/>
            <ac:picMk id="9" creationId="{045704DC-1261-68CA-DFF6-0C42C5454311}"/>
          </ac:picMkLst>
        </pc:picChg>
      </pc:sldChg>
      <pc:sldChg chg="modSp mod">
        <pc:chgData name="Nathalie van Hal" userId="0e802d7a-25b7-4598-883b-dc151ed0387d" providerId="ADAL" clId="{1DA325DF-6E93-4493-85BB-2CDE48CC07B8}" dt="2025-09-25T11:03:35.996" v="94" actId="1076"/>
        <pc:sldMkLst>
          <pc:docMk/>
          <pc:sldMk cId="825870504" sldId="281"/>
        </pc:sldMkLst>
        <pc:spChg chg="mod">
          <ac:chgData name="Nathalie van Hal" userId="0e802d7a-25b7-4598-883b-dc151ed0387d" providerId="ADAL" clId="{1DA325DF-6E93-4493-85BB-2CDE48CC07B8}" dt="2025-09-25T11:03:16.322" v="89" actId="113"/>
          <ac:spMkLst>
            <pc:docMk/>
            <pc:sldMk cId="825870504" sldId="281"/>
            <ac:spMk id="2" creationId="{18F4829C-1993-DE44-9099-805A2718D067}"/>
          </ac:spMkLst>
        </pc:spChg>
        <pc:spChg chg="mod">
          <ac:chgData name="Nathalie van Hal" userId="0e802d7a-25b7-4598-883b-dc151ed0387d" providerId="ADAL" clId="{1DA325DF-6E93-4493-85BB-2CDE48CC07B8}" dt="2025-09-25T11:03:35.996" v="94" actId="1076"/>
          <ac:spMkLst>
            <pc:docMk/>
            <pc:sldMk cId="825870504" sldId="281"/>
            <ac:spMk id="5" creationId="{295F1CC2-85BC-E444-80D1-80B29F7D91FF}"/>
          </ac:spMkLst>
        </pc:spChg>
      </pc:sldChg>
      <pc:sldChg chg="modSp mod">
        <pc:chgData name="Nathalie van Hal" userId="0e802d7a-25b7-4598-883b-dc151ed0387d" providerId="ADAL" clId="{1DA325DF-6E93-4493-85BB-2CDE48CC07B8}" dt="2025-09-25T11:04:50.515" v="110" actId="20577"/>
        <pc:sldMkLst>
          <pc:docMk/>
          <pc:sldMk cId="2777620953" sldId="317"/>
        </pc:sldMkLst>
        <pc:spChg chg="mod">
          <ac:chgData name="Nathalie van Hal" userId="0e802d7a-25b7-4598-883b-dc151ed0387d" providerId="ADAL" clId="{1DA325DF-6E93-4493-85BB-2CDE48CC07B8}" dt="2025-09-25T11:04:50.515" v="110" actId="20577"/>
          <ac:spMkLst>
            <pc:docMk/>
            <pc:sldMk cId="2777620953" sldId="317"/>
            <ac:spMk id="3" creationId="{EEEF081D-C900-6FC8-D7F7-617A1F9FC970}"/>
          </ac:spMkLst>
        </pc:spChg>
        <pc:picChg chg="mod">
          <ac:chgData name="Nathalie van Hal" userId="0e802d7a-25b7-4598-883b-dc151ed0387d" providerId="ADAL" clId="{1DA325DF-6E93-4493-85BB-2CDE48CC07B8}" dt="2025-09-25T11:04:47.524" v="109" actId="1076"/>
          <ac:picMkLst>
            <pc:docMk/>
            <pc:sldMk cId="2777620953" sldId="317"/>
            <ac:picMk id="1027" creationId="{5F94C486-EE21-FC9D-D594-DE6E2BD18E7A}"/>
          </ac:picMkLst>
        </pc:picChg>
      </pc:sldChg>
      <pc:sldChg chg="modSp mod">
        <pc:chgData name="Nathalie van Hal" userId="0e802d7a-25b7-4598-883b-dc151ed0387d" providerId="ADAL" clId="{1DA325DF-6E93-4493-85BB-2CDE48CC07B8}" dt="2025-09-25T11:05:08.553" v="116" actId="113"/>
        <pc:sldMkLst>
          <pc:docMk/>
          <pc:sldMk cId="263762517" sldId="318"/>
        </pc:sldMkLst>
        <pc:spChg chg="mod">
          <ac:chgData name="Nathalie van Hal" userId="0e802d7a-25b7-4598-883b-dc151ed0387d" providerId="ADAL" clId="{1DA325DF-6E93-4493-85BB-2CDE48CC07B8}" dt="2025-09-25T11:05:02.368" v="114"/>
          <ac:spMkLst>
            <pc:docMk/>
            <pc:sldMk cId="263762517" sldId="318"/>
            <ac:spMk id="2" creationId="{70E5352E-34FB-9B98-E1CD-51C8EFFB983D}"/>
          </ac:spMkLst>
        </pc:spChg>
        <pc:spChg chg="mod">
          <ac:chgData name="Nathalie van Hal" userId="0e802d7a-25b7-4598-883b-dc151ed0387d" providerId="ADAL" clId="{1DA325DF-6E93-4493-85BB-2CDE48CC07B8}" dt="2025-09-25T11:05:08.553" v="116" actId="113"/>
          <ac:spMkLst>
            <pc:docMk/>
            <pc:sldMk cId="263762517" sldId="318"/>
            <ac:spMk id="9" creationId="{B0EA8A9B-D0CD-7689-9D2D-C0C6DC43359A}"/>
          </ac:spMkLst>
        </pc:spChg>
      </pc:sldChg>
      <pc:sldChg chg="modSp mod">
        <pc:chgData name="Nathalie van Hal" userId="0e802d7a-25b7-4598-883b-dc151ed0387d" providerId="ADAL" clId="{1DA325DF-6E93-4493-85BB-2CDE48CC07B8}" dt="2025-09-25T11:05:36.206" v="122"/>
        <pc:sldMkLst>
          <pc:docMk/>
          <pc:sldMk cId="1299723660" sldId="319"/>
        </pc:sldMkLst>
        <pc:spChg chg="mod">
          <ac:chgData name="Nathalie van Hal" userId="0e802d7a-25b7-4598-883b-dc151ed0387d" providerId="ADAL" clId="{1DA325DF-6E93-4493-85BB-2CDE48CC07B8}" dt="2025-09-25T11:05:36.206" v="122"/>
          <ac:spMkLst>
            <pc:docMk/>
            <pc:sldMk cId="1299723660" sldId="319"/>
            <ac:spMk id="2" creationId="{48496BAE-C3C6-86A5-F3B3-39342B20BC1B}"/>
          </ac:spMkLst>
        </pc:spChg>
      </pc:sldChg>
    </pc:docChg>
  </pc:docChgLst>
  <pc:docChgLst>
    <pc:chgData name="Rinske Meerdink" userId="68454f59-206a-4163-b945-a6338b988665" providerId="ADAL" clId="{7BD3D8D0-20A3-4F14-9362-1A4682E93645}"/>
    <pc:docChg chg="modSld">
      <pc:chgData name="Rinske Meerdink" userId="68454f59-206a-4163-b945-a6338b988665" providerId="ADAL" clId="{7BD3D8D0-20A3-4F14-9362-1A4682E93645}" dt="2025-08-19T13:37:09.279" v="58" actId="20577"/>
      <pc:docMkLst>
        <pc:docMk/>
      </pc:docMkLst>
      <pc:sldChg chg="modSp mod">
        <pc:chgData name="Rinske Meerdink" userId="68454f59-206a-4163-b945-a6338b988665" providerId="ADAL" clId="{7BD3D8D0-20A3-4F14-9362-1A4682E93645}" dt="2025-08-19T13:34:48.193" v="15" actId="20577"/>
        <pc:sldMkLst>
          <pc:docMk/>
          <pc:sldMk cId="2870910394" sldId="257"/>
        </pc:sldMkLst>
      </pc:sldChg>
      <pc:sldChg chg="modSp mod">
        <pc:chgData name="Rinske Meerdink" userId="68454f59-206a-4163-b945-a6338b988665" providerId="ADAL" clId="{7BD3D8D0-20A3-4F14-9362-1A4682E93645}" dt="2025-08-19T13:37:09.279" v="58" actId="20577"/>
        <pc:sldMkLst>
          <pc:docMk/>
          <pc:sldMk cId="930605950" sldId="277"/>
        </pc:sldMkLst>
      </pc:sldChg>
      <pc:sldChg chg="modSp mod">
        <pc:chgData name="Rinske Meerdink" userId="68454f59-206a-4163-b945-a6338b988665" providerId="ADAL" clId="{7BD3D8D0-20A3-4F14-9362-1A4682E93645}" dt="2025-08-19T13:36:07.493" v="48" actId="20577"/>
        <pc:sldMkLst>
          <pc:docMk/>
          <pc:sldMk cId="263762517" sldId="318"/>
        </pc:sldMkLst>
      </pc:sldChg>
    </pc:docChg>
  </pc:docChgLst>
  <pc:docChgLst>
    <pc:chgData name="Rinske Meerdink" userId="68454f59-206a-4163-b945-a6338b988665" providerId="ADAL" clId="{561BE58D-0B16-4BB2-9170-0789437471FF}"/>
    <pc:docChg chg="custSel addSld modSld">
      <pc:chgData name="Rinske Meerdink" userId="68454f59-206a-4163-b945-a6338b988665" providerId="ADAL" clId="{561BE58D-0B16-4BB2-9170-0789437471FF}" dt="2025-07-14T12:52:52.302" v="1623" actId="14100"/>
      <pc:docMkLst>
        <pc:docMk/>
      </pc:docMkLst>
      <pc:sldChg chg="addSp modSp mod">
        <pc:chgData name="Rinske Meerdink" userId="68454f59-206a-4163-b945-a6338b988665" providerId="ADAL" clId="{561BE58D-0B16-4BB2-9170-0789437471FF}" dt="2025-07-10T11:51:10.295" v="1506" actId="1440"/>
        <pc:sldMkLst>
          <pc:docMk/>
          <pc:sldMk cId="2870910394" sldId="257"/>
        </pc:sldMkLst>
      </pc:sldChg>
      <pc:sldChg chg="modSp mod">
        <pc:chgData name="Rinske Meerdink" userId="68454f59-206a-4163-b945-a6338b988665" providerId="ADAL" clId="{561BE58D-0B16-4BB2-9170-0789437471FF}" dt="2025-07-14T12:52:52.302" v="1623" actId="14100"/>
        <pc:sldMkLst>
          <pc:docMk/>
          <pc:sldMk cId="930605950" sldId="277"/>
        </pc:sldMkLst>
      </pc:sldChg>
      <pc:sldChg chg="addSp modSp mod">
        <pc:chgData name="Rinske Meerdink" userId="68454f59-206a-4163-b945-a6338b988665" providerId="ADAL" clId="{561BE58D-0B16-4BB2-9170-0789437471FF}" dt="2025-07-10T11:46:07.218" v="1486" actId="1076"/>
        <pc:sldMkLst>
          <pc:docMk/>
          <pc:sldMk cId="3772961190" sldId="278"/>
        </pc:sldMkLst>
      </pc:sldChg>
      <pc:sldChg chg="modSp mod modNotesTx">
        <pc:chgData name="Rinske Meerdink" userId="68454f59-206a-4163-b945-a6338b988665" providerId="ADAL" clId="{561BE58D-0B16-4BB2-9170-0789437471FF}" dt="2025-07-10T11:43:55.590" v="1479" actId="113"/>
        <pc:sldMkLst>
          <pc:docMk/>
          <pc:sldMk cId="3304919247" sldId="279"/>
        </pc:sldMkLst>
      </pc:sldChg>
      <pc:sldChg chg="addSp delSp modSp new mod">
        <pc:chgData name="Rinske Meerdink" userId="68454f59-206a-4163-b945-a6338b988665" providerId="ADAL" clId="{561BE58D-0B16-4BB2-9170-0789437471FF}" dt="2025-07-10T11:51:36.609" v="1507" actId="13926"/>
        <pc:sldMkLst>
          <pc:docMk/>
          <pc:sldMk cId="263762517" sldId="318"/>
        </pc:sldMkLst>
      </pc:sldChg>
      <pc:sldChg chg="addSp delSp modSp new mod">
        <pc:chgData name="Rinske Meerdink" userId="68454f59-206a-4163-b945-a6338b988665" providerId="ADAL" clId="{561BE58D-0B16-4BB2-9170-0789437471FF}" dt="2025-07-14T12:52:21.136" v="1622" actId="478"/>
        <pc:sldMkLst>
          <pc:docMk/>
          <pc:sldMk cId="1299723660" sldId="31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79619" cy="490489"/>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764118" y="0"/>
            <a:ext cx="2879619" cy="490489"/>
          </a:xfrm>
          <a:prstGeom prst="rect">
            <a:avLst/>
          </a:prstGeom>
        </p:spPr>
        <p:txBody>
          <a:bodyPr vert="horz" lIns="91440" tIns="45720" rIns="91440" bIns="45720" rtlCol="0"/>
          <a:lstStyle>
            <a:lvl1pPr algn="r">
              <a:defRPr sz="1200"/>
            </a:lvl1pPr>
          </a:lstStyle>
          <a:p>
            <a:fld id="{B59D6681-C146-42D8-8EAD-5940ED0D02B2}" type="datetimeFigureOut">
              <a:rPr lang="nl-NL" smtClean="0"/>
              <a:t>26-9-2025</a:t>
            </a:fld>
            <a:endParaRPr lang="nl-NL"/>
          </a:p>
        </p:txBody>
      </p:sp>
      <p:sp>
        <p:nvSpPr>
          <p:cNvPr id="4" name="Tijdelijke aanduiding voor dia-afbeelding 3"/>
          <p:cNvSpPr>
            <a:spLocks noGrp="1" noRot="1" noChangeAspect="1"/>
          </p:cNvSpPr>
          <p:nvPr>
            <p:ph type="sldImg" idx="2"/>
          </p:nvPr>
        </p:nvSpPr>
        <p:spPr>
          <a:xfrm>
            <a:off x="390525" y="1222375"/>
            <a:ext cx="5864225" cy="3298825"/>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64528" y="4704616"/>
            <a:ext cx="5316220" cy="3849231"/>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285338"/>
            <a:ext cx="2879619" cy="490488"/>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64118" y="9285338"/>
            <a:ext cx="2879619" cy="490488"/>
          </a:xfrm>
          <a:prstGeom prst="rect">
            <a:avLst/>
          </a:prstGeom>
        </p:spPr>
        <p:txBody>
          <a:bodyPr vert="horz" lIns="91440" tIns="45720" rIns="91440" bIns="45720" rtlCol="0" anchor="b"/>
          <a:lstStyle>
            <a:lvl1pPr algn="r">
              <a:defRPr sz="1200"/>
            </a:lvl1pPr>
          </a:lstStyle>
          <a:p>
            <a:fld id="{DBFEB5F0-37A1-47CC-B243-ED30B67B9B4C}" type="slidenum">
              <a:rPr lang="nl-NL" smtClean="0"/>
              <a:t>‹#›</a:t>
            </a:fld>
            <a:endParaRPr lang="nl-NL"/>
          </a:p>
        </p:txBody>
      </p:sp>
    </p:spTree>
    <p:extLst>
      <p:ext uri="{BB962C8B-B14F-4D97-AF65-F5344CB8AC3E}">
        <p14:creationId xmlns:p14="http://schemas.microsoft.com/office/powerpoint/2010/main" val="3395762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DBFEB5F0-37A1-47CC-B243-ED30B67B9B4C}" type="slidenum">
              <a:rPr lang="nl-NL" smtClean="0"/>
              <a:t>2</a:t>
            </a:fld>
            <a:endParaRPr lang="nl-NL"/>
          </a:p>
        </p:txBody>
      </p:sp>
    </p:spTree>
    <p:extLst>
      <p:ext uri="{BB962C8B-B14F-4D97-AF65-F5344CB8AC3E}">
        <p14:creationId xmlns:p14="http://schemas.microsoft.com/office/powerpoint/2010/main" val="2868578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DBFEB5F0-37A1-47CC-B243-ED30B67B9B4C}" type="slidenum">
              <a:rPr lang="nl-NL" smtClean="0"/>
              <a:t>3</a:t>
            </a:fld>
            <a:endParaRPr lang="nl-NL"/>
          </a:p>
        </p:txBody>
      </p:sp>
    </p:spTree>
    <p:extLst>
      <p:ext uri="{BB962C8B-B14F-4D97-AF65-F5344CB8AC3E}">
        <p14:creationId xmlns:p14="http://schemas.microsoft.com/office/powerpoint/2010/main" val="648647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a:solidFill>
                  <a:srgbClr val="E64123"/>
                </a:solidFill>
              </a:rPr>
              <a:t>Honderdduizenden kinderen </a:t>
            </a:r>
            <a:r>
              <a:rPr lang="nl-NL"/>
              <a:t>van 0 tot 21 jaar groeien op in armoede (soms wel 2 of 3 kinderen per klas)</a:t>
            </a:r>
          </a:p>
          <a:p>
            <a:r>
              <a:rPr lang="nl-NL"/>
              <a:t>Kunnen </a:t>
            </a:r>
            <a:r>
              <a:rPr lang="nl-NL" b="1">
                <a:solidFill>
                  <a:srgbClr val="E64123"/>
                </a:solidFill>
              </a:rPr>
              <a:t>niet meedoen </a:t>
            </a:r>
            <a:r>
              <a:rPr lang="nl-NL"/>
              <a:t>met leeftijdsgenootjes en voelen zich vaak alleen</a:t>
            </a:r>
          </a:p>
          <a:p>
            <a:r>
              <a:rPr lang="nl-NL"/>
              <a:t>Armoede komt </a:t>
            </a:r>
            <a:r>
              <a:rPr lang="nl-NL" b="1">
                <a:solidFill>
                  <a:srgbClr val="E64123"/>
                </a:solidFill>
              </a:rPr>
              <a:t>vaker voor bij eenoudergezinnen </a:t>
            </a:r>
            <a:r>
              <a:rPr lang="nl-NL"/>
              <a:t>of gezinnen met meerdere kinderen (CBS)</a:t>
            </a:r>
          </a:p>
          <a:p>
            <a:endParaRPr lang="nl-NL"/>
          </a:p>
          <a:p>
            <a:r>
              <a:rPr lang="nl-NL"/>
              <a:t>Weten jullie of er ook armoede is in </a:t>
            </a:r>
            <a:r>
              <a:rPr lang="nl-NL" sz="1800" b="1" u="sng">
                <a:effectLst/>
                <a:latin typeface="Calibri" panose="020F0502020204030204" pitchFamily="34" charset="0"/>
                <a:ea typeface="Calibri" panose="020F0502020204030204" pitchFamily="34" charset="0"/>
              </a:rPr>
              <a:t>gemeente …..</a:t>
            </a:r>
            <a:r>
              <a:rPr lang="nl-NL" b="1"/>
              <a:t>? </a:t>
            </a:r>
            <a:r>
              <a:rPr lang="nl-NL" b="0" i="1"/>
              <a:t>Cijfers zijn op te ragen bij Kinderhulp</a:t>
            </a:r>
          </a:p>
          <a:p>
            <a:r>
              <a:rPr lang="nl-NL"/>
              <a:t>Er </a:t>
            </a:r>
            <a:r>
              <a:rPr lang="nl-NL" b="1"/>
              <a:t>zijn meer dan kinderen (van 0 tot 21 jaar) </a:t>
            </a:r>
            <a:r>
              <a:rPr lang="nl-NL"/>
              <a:t>in </a:t>
            </a:r>
            <a:r>
              <a:rPr lang="nl-NL" sz="1800" u="sng">
                <a:effectLst/>
                <a:latin typeface="Calibri" panose="020F0502020204030204" pitchFamily="34" charset="0"/>
                <a:ea typeface="Calibri" panose="020F0502020204030204" pitchFamily="34" charset="0"/>
              </a:rPr>
              <a:t>gemeente ….</a:t>
            </a:r>
            <a:r>
              <a:rPr lang="nl-NL"/>
              <a:t> waar thuis geen geld was voor hele normale dingen. </a:t>
            </a:r>
          </a:p>
          <a:p>
            <a:r>
              <a:rPr lang="nl-NL"/>
              <a:t>Kinderhulp heeft een groot deel van deze kinderen geholpen met geld voor kleding, school/studiespullen, spullen voor een fijne kamer of een goede fiets.</a:t>
            </a:r>
          </a:p>
          <a:p>
            <a:endParaRPr lang="nl-NL"/>
          </a:p>
          <a:p>
            <a:r>
              <a:rPr lang="nl-NL"/>
              <a:t>Weten jullie </a:t>
            </a:r>
            <a:r>
              <a:rPr lang="nl-NL" b="1">
                <a:solidFill>
                  <a:srgbClr val="E64123"/>
                </a:solidFill>
              </a:rPr>
              <a:t>oorzaken </a:t>
            </a:r>
            <a:r>
              <a:rPr lang="nl-NL"/>
              <a:t>van armoede?</a:t>
            </a:r>
          </a:p>
          <a:p>
            <a:pPr marL="0" indent="0" algn="l">
              <a:buFontTx/>
              <a:buNone/>
            </a:pPr>
            <a:r>
              <a:rPr lang="nl-NL" b="0" i="0">
                <a:solidFill>
                  <a:srgbClr val="000000"/>
                </a:solidFill>
                <a:effectLst/>
                <a:latin typeface="Gotham A"/>
              </a:rPr>
              <a:t>Armoede kan allerlei redenen hebben. </a:t>
            </a:r>
          </a:p>
          <a:p>
            <a:pPr marL="171450" indent="-171450" algn="l">
              <a:buFontTx/>
              <a:buChar char="-"/>
            </a:pPr>
            <a:r>
              <a:rPr lang="nl-NL" b="0" i="0">
                <a:solidFill>
                  <a:srgbClr val="000000"/>
                </a:solidFill>
                <a:effectLst/>
                <a:latin typeface="Gotham A"/>
              </a:rPr>
              <a:t>Soms hebben je ouders (tijdelijk) geen werk en ontvangen ze elke maand een bedrag van de overheid. </a:t>
            </a:r>
          </a:p>
          <a:p>
            <a:pPr marL="171450" indent="-171450" algn="l">
              <a:buFontTx/>
              <a:buChar char="-"/>
            </a:pPr>
            <a:r>
              <a:rPr lang="nl-NL" b="0" i="0">
                <a:solidFill>
                  <a:srgbClr val="000000"/>
                </a:solidFill>
                <a:effectLst/>
                <a:latin typeface="Gotham A"/>
              </a:rPr>
              <a:t>Of ze werken wel, maar verdienen niet genoeg. Dit komt vaker voor als je vader of moeder jou alleen opvoedt. </a:t>
            </a:r>
          </a:p>
          <a:p>
            <a:pPr marL="171450" indent="-171450" algn="l">
              <a:buFontTx/>
              <a:buChar char="-"/>
            </a:pPr>
            <a:r>
              <a:rPr lang="nl-NL" b="0" i="0">
                <a:solidFill>
                  <a:srgbClr val="000000"/>
                </a:solidFill>
                <a:effectLst/>
                <a:latin typeface="Gotham A"/>
              </a:rPr>
              <a:t>Het kan ook voorkomen dat je ouders ziek zijn en helemaal niet meer kunnen werken. </a:t>
            </a:r>
          </a:p>
          <a:p>
            <a:pPr marL="171450" indent="-171450" algn="l">
              <a:buFontTx/>
              <a:buChar char="-"/>
            </a:pPr>
            <a:r>
              <a:rPr lang="nl-NL" b="0" i="0">
                <a:solidFill>
                  <a:srgbClr val="000000"/>
                </a:solidFill>
                <a:effectLst/>
                <a:latin typeface="Gotham A"/>
              </a:rPr>
              <a:t>Of ze hebben schulden die hun geldproblemen nóg groter maken.</a:t>
            </a:r>
          </a:p>
          <a:p>
            <a:pPr algn="l"/>
            <a:endParaRPr lang="nl-NL" b="0" i="0">
              <a:solidFill>
                <a:srgbClr val="000000"/>
              </a:solidFill>
              <a:effectLst/>
              <a:latin typeface="Gotham A"/>
            </a:endParaRPr>
          </a:p>
          <a:p>
            <a:endParaRPr lang="nl-NL"/>
          </a:p>
          <a:p>
            <a:endParaRPr lang="nl-NL"/>
          </a:p>
        </p:txBody>
      </p:sp>
      <p:sp>
        <p:nvSpPr>
          <p:cNvPr id="4" name="Tijdelijke aanduiding voor dianummer 3"/>
          <p:cNvSpPr>
            <a:spLocks noGrp="1"/>
          </p:cNvSpPr>
          <p:nvPr>
            <p:ph type="sldNum" sz="quarter" idx="5"/>
          </p:nvPr>
        </p:nvSpPr>
        <p:spPr/>
        <p:txBody>
          <a:bodyPr/>
          <a:lstStyle/>
          <a:p>
            <a:fld id="{DBFEB5F0-37A1-47CC-B243-ED30B67B9B4C}" type="slidenum">
              <a:rPr lang="nl-NL" smtClean="0"/>
              <a:t>4</a:t>
            </a:fld>
            <a:endParaRPr lang="nl-NL"/>
          </a:p>
        </p:txBody>
      </p:sp>
    </p:spTree>
    <p:extLst>
      <p:ext uri="{BB962C8B-B14F-4D97-AF65-F5344CB8AC3E}">
        <p14:creationId xmlns:p14="http://schemas.microsoft.com/office/powerpoint/2010/main" val="2053546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DBFEB5F0-37A1-47CC-B243-ED30B67B9B4C}" type="slidenum">
              <a:rPr lang="nl-NL" smtClean="0"/>
              <a:t>5</a:t>
            </a:fld>
            <a:endParaRPr lang="nl-NL"/>
          </a:p>
        </p:txBody>
      </p:sp>
    </p:spTree>
    <p:extLst>
      <p:ext uri="{BB962C8B-B14F-4D97-AF65-F5344CB8AC3E}">
        <p14:creationId xmlns:p14="http://schemas.microsoft.com/office/powerpoint/2010/main" val="15052764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Leuke ideeën uitvragen bij </a:t>
            </a:r>
            <a:r>
              <a:rPr lang="nl-NL" err="1"/>
              <a:t>kids</a:t>
            </a:r>
            <a:r>
              <a:rPr lang="nl-NL"/>
              <a:t> van groep 5 t/m 8</a:t>
            </a:r>
          </a:p>
        </p:txBody>
      </p:sp>
      <p:sp>
        <p:nvSpPr>
          <p:cNvPr id="4" name="Tijdelijke aanduiding voor dianummer 3"/>
          <p:cNvSpPr>
            <a:spLocks noGrp="1"/>
          </p:cNvSpPr>
          <p:nvPr>
            <p:ph type="sldNum" sz="quarter" idx="5"/>
          </p:nvPr>
        </p:nvSpPr>
        <p:spPr/>
        <p:txBody>
          <a:bodyPr/>
          <a:lstStyle/>
          <a:p>
            <a:fld id="{DBFEB5F0-37A1-47CC-B243-ED30B67B9B4C}" type="slidenum">
              <a:rPr lang="nl-NL" smtClean="0"/>
              <a:t>11</a:t>
            </a:fld>
            <a:endParaRPr lang="nl-NL"/>
          </a:p>
        </p:txBody>
      </p:sp>
    </p:spTree>
    <p:extLst>
      <p:ext uri="{BB962C8B-B14F-4D97-AF65-F5344CB8AC3E}">
        <p14:creationId xmlns:p14="http://schemas.microsoft.com/office/powerpoint/2010/main" val="24774959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Master" Target="../slideMasters/slideMaster1.xml"/><Relationship Id="rId4" Type="http://schemas.openxmlformats.org/officeDocument/2006/relationships/image" Target="../media/image29.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Master" Target="../slideMasters/slideMaster1.xml"/><Relationship Id="rId4" Type="http://schemas.openxmlformats.org/officeDocument/2006/relationships/image" Target="../media/image29.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Master" Target="../slideMasters/slideMaster1.xml"/><Relationship Id="rId4" Type="http://schemas.openxmlformats.org/officeDocument/2006/relationships/image" Target="../media/image29.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Master" Target="../slideMasters/slideMaster1.xml"/><Relationship Id="rId4" Type="http://schemas.openxmlformats.org/officeDocument/2006/relationships/image" Target="../media/image29.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Master" Target="../slideMasters/slideMaster1.xml"/><Relationship Id="rId4" Type="http://schemas.openxmlformats.org/officeDocument/2006/relationships/image" Target="../media/image29.png"/></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Master" Target="../slideMasters/slideMaster1.xml"/><Relationship Id="rId4" Type="http://schemas.openxmlformats.org/officeDocument/2006/relationships/image" Target="../media/image3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jpeg"/><Relationship Id="rId1" Type="http://schemas.openxmlformats.org/officeDocument/2006/relationships/slideMaster" Target="../slideMasters/slideMaster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Layouts/_rels/slideLayout31.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17.jpeg"/><Relationship Id="rId1" Type="http://schemas.openxmlformats.org/officeDocument/2006/relationships/slideMaster" Target="../slideMasters/slideMaster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Layouts/_rels/slideLayout32.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18.jpeg"/><Relationship Id="rId1" Type="http://schemas.openxmlformats.org/officeDocument/2006/relationships/slideMaster" Target="../slideMasters/slideMaster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Layouts/_rels/slideLayout33.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19.jpeg"/><Relationship Id="rId1" Type="http://schemas.openxmlformats.org/officeDocument/2006/relationships/slideMaster" Target="../slideMasters/slideMaster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jpe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6_Titelpagina - a">
    <p:spTree>
      <p:nvGrpSpPr>
        <p:cNvPr id="1" name=""/>
        <p:cNvGrpSpPr/>
        <p:nvPr/>
      </p:nvGrpSpPr>
      <p:grpSpPr>
        <a:xfrm>
          <a:off x="0" y="0"/>
          <a:ext cx="0" cy="0"/>
          <a:chOff x="0" y="0"/>
          <a:chExt cx="0" cy="0"/>
        </a:xfrm>
      </p:grpSpPr>
      <p:pic>
        <p:nvPicPr>
          <p:cNvPr id="10" name="Afbeelding 9">
            <a:extLst>
              <a:ext uri="{FF2B5EF4-FFF2-40B4-BE49-F238E27FC236}">
                <a16:creationId xmlns:a16="http://schemas.microsoft.com/office/drawing/2014/main" id="{265B609D-3D69-0F42-B555-9886F9C7356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91014" y="776717"/>
            <a:ext cx="1136960" cy="1136960"/>
          </a:xfrm>
          <a:prstGeom prst="rect">
            <a:avLst/>
          </a:prstGeom>
        </p:spPr>
      </p:pic>
      <p:sp>
        <p:nvSpPr>
          <p:cNvPr id="12" name="Rechthoek 11">
            <a:extLst>
              <a:ext uri="{FF2B5EF4-FFF2-40B4-BE49-F238E27FC236}">
                <a16:creationId xmlns:a16="http://schemas.microsoft.com/office/drawing/2014/main" id="{DBC6F435-3345-1647-A558-172EEA983AE6}"/>
              </a:ext>
            </a:extLst>
          </p:cNvPr>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accent6"/>
              </a:solidFill>
            </a:endParaRPr>
          </a:p>
        </p:txBody>
      </p:sp>
      <p:pic>
        <p:nvPicPr>
          <p:cNvPr id="6" name="Afbeelding 5">
            <a:extLst>
              <a:ext uri="{FF2B5EF4-FFF2-40B4-BE49-F238E27FC236}">
                <a16:creationId xmlns:a16="http://schemas.microsoft.com/office/drawing/2014/main" id="{2701134D-335D-CB41-B2C5-9CA3B9BE5B8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891608" y="1215342"/>
            <a:ext cx="6413955" cy="4428683"/>
          </a:xfrm>
          <a:prstGeom prst="rect">
            <a:avLst/>
          </a:prstGeom>
        </p:spPr>
      </p:pic>
    </p:spTree>
    <p:extLst>
      <p:ext uri="{BB962C8B-B14F-4D97-AF65-F5344CB8AC3E}">
        <p14:creationId xmlns:p14="http://schemas.microsoft.com/office/powerpoint/2010/main" val="376912080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orient="horz" pos="414">
          <p15:clr>
            <a:srgbClr val="FBAE40"/>
          </p15:clr>
        </p15:guide>
        <p15:guide id="2" pos="7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5_Titelpagina - a">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D6F54EF2-8382-A548-870B-9FD6E6B1325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2"/>
          <a:stretch/>
        </p:blipFill>
        <p:spPr>
          <a:xfrm>
            <a:off x="1" y="14087"/>
            <a:ext cx="12192000" cy="6843913"/>
          </a:xfrm>
          <a:prstGeom prst="rect">
            <a:avLst/>
          </a:prstGeom>
        </p:spPr>
      </p:pic>
      <p:sp>
        <p:nvSpPr>
          <p:cNvPr id="12" name="Ondertitel 2">
            <a:extLst>
              <a:ext uri="{FF2B5EF4-FFF2-40B4-BE49-F238E27FC236}">
                <a16:creationId xmlns:a16="http://schemas.microsoft.com/office/drawing/2014/main" id="{2645B616-CB81-504B-AB4C-ABD6EAFE44D8}"/>
              </a:ext>
            </a:extLst>
          </p:cNvPr>
          <p:cNvSpPr>
            <a:spLocks noGrp="1"/>
          </p:cNvSpPr>
          <p:nvPr>
            <p:ph type="subTitle" idx="1" hasCustomPrompt="1"/>
          </p:nvPr>
        </p:nvSpPr>
        <p:spPr>
          <a:xfrm>
            <a:off x="745440" y="4173538"/>
            <a:ext cx="7636667"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Subtitel / </a:t>
            </a:r>
            <a:r>
              <a:rPr lang="nl-NL" err="1"/>
              <a:t>DaDtum</a:t>
            </a:r>
            <a:r>
              <a:rPr lang="nl-NL"/>
              <a:t> / Naam, etc.</a:t>
            </a:r>
          </a:p>
        </p:txBody>
      </p:sp>
      <p:sp>
        <p:nvSpPr>
          <p:cNvPr id="13" name="Titel 1">
            <a:extLst>
              <a:ext uri="{FF2B5EF4-FFF2-40B4-BE49-F238E27FC236}">
                <a16:creationId xmlns:a16="http://schemas.microsoft.com/office/drawing/2014/main" id="{62693265-1572-0345-963D-3C834A5193BC}"/>
              </a:ext>
            </a:extLst>
          </p:cNvPr>
          <p:cNvSpPr txBox="1">
            <a:spLocks/>
          </p:cNvSpPr>
          <p:nvPr userDrawn="1"/>
        </p:nvSpPr>
        <p:spPr>
          <a:xfrm>
            <a:off x="745440" y="1693863"/>
            <a:ext cx="7636667" cy="2387600"/>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6000" b="1" kern="1200">
                <a:solidFill>
                  <a:schemeClr val="bg1"/>
                </a:solidFill>
                <a:latin typeface="+mj-lt"/>
                <a:ea typeface="+mj-ea"/>
                <a:cs typeface="+mj-cs"/>
              </a:defRPr>
            </a:lvl1pPr>
          </a:lstStyle>
          <a:p>
            <a:r>
              <a:rPr lang="nl-NL">
                <a:latin typeface="Calibri" panose="020F0502020204030204" pitchFamily="34" charset="0"/>
                <a:cs typeface="Calibri" panose="020F0502020204030204" pitchFamily="34" charset="0"/>
              </a:rPr>
              <a:t>ARMOEDE</a:t>
            </a:r>
            <a:br>
              <a:rPr lang="nl-NL">
                <a:latin typeface="Calibri" panose="020F0502020204030204" pitchFamily="34" charset="0"/>
                <a:cs typeface="Calibri" panose="020F0502020204030204" pitchFamily="34" charset="0"/>
              </a:rPr>
            </a:br>
            <a:r>
              <a:rPr lang="nl-NL">
                <a:solidFill>
                  <a:schemeClr val="accent6"/>
                </a:solidFill>
                <a:latin typeface="Calibri" panose="020F0502020204030204" pitchFamily="34" charset="0"/>
                <a:cs typeface="Calibri" panose="020F0502020204030204" pitchFamily="34" charset="0"/>
              </a:rPr>
              <a:t>IN NEDERLAND</a:t>
            </a:r>
          </a:p>
        </p:txBody>
      </p:sp>
    </p:spTree>
    <p:extLst>
      <p:ext uri="{BB962C8B-B14F-4D97-AF65-F5344CB8AC3E}">
        <p14:creationId xmlns:p14="http://schemas.microsoft.com/office/powerpoint/2010/main" val="3801817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orient="horz" pos="414">
          <p15:clr>
            <a:srgbClr val="FBAE40"/>
          </p15:clr>
        </p15:guide>
        <p15:guide id="2" pos="756">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5_Titelpagina - a">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D6F54EF2-8382-A548-870B-9FD6E6B1325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2"/>
          <a:stretch/>
        </p:blipFill>
        <p:spPr>
          <a:xfrm>
            <a:off x="1" y="14087"/>
            <a:ext cx="12192000" cy="6843913"/>
          </a:xfrm>
          <a:prstGeom prst="rect">
            <a:avLst/>
          </a:prstGeom>
        </p:spPr>
      </p:pic>
      <p:sp>
        <p:nvSpPr>
          <p:cNvPr id="12" name="Ondertitel 2">
            <a:extLst>
              <a:ext uri="{FF2B5EF4-FFF2-40B4-BE49-F238E27FC236}">
                <a16:creationId xmlns:a16="http://schemas.microsoft.com/office/drawing/2014/main" id="{2645B616-CB81-504B-AB4C-ABD6EAFE44D8}"/>
              </a:ext>
            </a:extLst>
          </p:cNvPr>
          <p:cNvSpPr>
            <a:spLocks noGrp="1"/>
          </p:cNvSpPr>
          <p:nvPr>
            <p:ph type="subTitle" idx="1" hasCustomPrompt="1"/>
          </p:nvPr>
        </p:nvSpPr>
        <p:spPr>
          <a:xfrm>
            <a:off x="745441" y="4173538"/>
            <a:ext cx="4024967" cy="1655762"/>
          </a:xfrm>
        </p:spPr>
        <p:txBody>
          <a:bodyPr>
            <a:noAutofit/>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“Dat komt hier toch helemaal niet voor?”</a:t>
            </a:r>
          </a:p>
        </p:txBody>
      </p:sp>
      <p:sp>
        <p:nvSpPr>
          <p:cNvPr id="13" name="Titel 1">
            <a:extLst>
              <a:ext uri="{FF2B5EF4-FFF2-40B4-BE49-F238E27FC236}">
                <a16:creationId xmlns:a16="http://schemas.microsoft.com/office/drawing/2014/main" id="{62693265-1572-0345-963D-3C834A5193BC}"/>
              </a:ext>
            </a:extLst>
          </p:cNvPr>
          <p:cNvSpPr txBox="1">
            <a:spLocks/>
          </p:cNvSpPr>
          <p:nvPr userDrawn="1"/>
        </p:nvSpPr>
        <p:spPr>
          <a:xfrm>
            <a:off x="745440" y="1693863"/>
            <a:ext cx="7636667" cy="2387600"/>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6000" b="1" kern="1200">
                <a:solidFill>
                  <a:schemeClr val="bg1"/>
                </a:solidFill>
                <a:latin typeface="+mj-lt"/>
                <a:ea typeface="+mj-ea"/>
                <a:cs typeface="+mj-cs"/>
              </a:defRPr>
            </a:lvl1pPr>
          </a:lstStyle>
          <a:p>
            <a:r>
              <a:rPr lang="nl-NL">
                <a:latin typeface="Calibri" panose="020F0502020204030204" pitchFamily="34" charset="0"/>
                <a:cs typeface="Calibri" panose="020F0502020204030204" pitchFamily="34" charset="0"/>
              </a:rPr>
              <a:t>ARMOEDE</a:t>
            </a:r>
            <a:br>
              <a:rPr lang="nl-NL">
                <a:latin typeface="Calibri" panose="020F0502020204030204" pitchFamily="34" charset="0"/>
                <a:cs typeface="Calibri" panose="020F0502020204030204" pitchFamily="34" charset="0"/>
              </a:rPr>
            </a:br>
            <a:r>
              <a:rPr lang="nl-NL">
                <a:solidFill>
                  <a:schemeClr val="accent6"/>
                </a:solidFill>
                <a:latin typeface="Calibri" panose="020F0502020204030204" pitchFamily="34" charset="0"/>
                <a:cs typeface="Calibri" panose="020F0502020204030204" pitchFamily="34" charset="0"/>
              </a:rPr>
              <a:t>IN NEDERLAND</a:t>
            </a:r>
          </a:p>
        </p:txBody>
      </p:sp>
    </p:spTree>
    <p:extLst>
      <p:ext uri="{BB962C8B-B14F-4D97-AF65-F5344CB8AC3E}">
        <p14:creationId xmlns:p14="http://schemas.microsoft.com/office/powerpoint/2010/main" val="187154698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orient="horz" pos="414">
          <p15:clr>
            <a:srgbClr val="FBAE40"/>
          </p15:clr>
        </p15:guide>
        <p15:guide id="2" pos="756">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7_Titelpagina - a">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7B8DEA7B-C6AD-514E-A384-EFBD0B293DD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7043"/>
            <a:ext cx="12192000" cy="6843913"/>
          </a:xfrm>
          <a:prstGeom prst="rect">
            <a:avLst/>
          </a:prstGeom>
        </p:spPr>
      </p:pic>
      <p:sp>
        <p:nvSpPr>
          <p:cNvPr id="12" name="Ondertitel 2">
            <a:extLst>
              <a:ext uri="{FF2B5EF4-FFF2-40B4-BE49-F238E27FC236}">
                <a16:creationId xmlns:a16="http://schemas.microsoft.com/office/drawing/2014/main" id="{2645B616-CB81-504B-AB4C-ABD6EAFE44D8}"/>
              </a:ext>
            </a:extLst>
          </p:cNvPr>
          <p:cNvSpPr>
            <a:spLocks noGrp="1"/>
          </p:cNvSpPr>
          <p:nvPr>
            <p:ph type="subTitle" idx="1" hasCustomPrompt="1"/>
          </p:nvPr>
        </p:nvSpPr>
        <p:spPr>
          <a:xfrm>
            <a:off x="745440" y="4173538"/>
            <a:ext cx="7636667"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Subtitel / Datum / Naam, etc.</a:t>
            </a:r>
          </a:p>
        </p:txBody>
      </p:sp>
      <p:sp>
        <p:nvSpPr>
          <p:cNvPr id="13" name="Titel 1">
            <a:extLst>
              <a:ext uri="{FF2B5EF4-FFF2-40B4-BE49-F238E27FC236}">
                <a16:creationId xmlns:a16="http://schemas.microsoft.com/office/drawing/2014/main" id="{62693265-1572-0345-963D-3C834A5193BC}"/>
              </a:ext>
            </a:extLst>
          </p:cNvPr>
          <p:cNvSpPr txBox="1">
            <a:spLocks/>
          </p:cNvSpPr>
          <p:nvPr userDrawn="1"/>
        </p:nvSpPr>
        <p:spPr>
          <a:xfrm>
            <a:off x="745440" y="1693863"/>
            <a:ext cx="7636667" cy="2387600"/>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6000" b="1" kern="1200">
                <a:solidFill>
                  <a:schemeClr val="bg1"/>
                </a:solidFill>
                <a:latin typeface="+mj-lt"/>
                <a:ea typeface="+mj-ea"/>
                <a:cs typeface="+mj-cs"/>
              </a:defRPr>
            </a:lvl1pPr>
          </a:lstStyle>
          <a:p>
            <a:r>
              <a:rPr lang="nl-NL">
                <a:latin typeface="Calibri" panose="020F0502020204030204" pitchFamily="34" charset="0"/>
                <a:cs typeface="Calibri" panose="020F0502020204030204" pitchFamily="34" charset="0"/>
              </a:rPr>
              <a:t>WIE</a:t>
            </a:r>
            <a:br>
              <a:rPr lang="nl-NL">
                <a:latin typeface="Calibri" panose="020F0502020204030204" pitchFamily="34" charset="0"/>
                <a:cs typeface="Calibri" panose="020F0502020204030204" pitchFamily="34" charset="0"/>
              </a:rPr>
            </a:br>
            <a:r>
              <a:rPr lang="nl-NL">
                <a:solidFill>
                  <a:srgbClr val="FFD220"/>
                </a:solidFill>
                <a:latin typeface="Calibri" panose="020F0502020204030204" pitchFamily="34" charset="0"/>
                <a:cs typeface="Calibri" panose="020F0502020204030204" pitchFamily="34" charset="0"/>
              </a:rPr>
              <a:t>WIJ HELPEN</a:t>
            </a:r>
          </a:p>
        </p:txBody>
      </p:sp>
    </p:spTree>
    <p:extLst>
      <p:ext uri="{BB962C8B-B14F-4D97-AF65-F5344CB8AC3E}">
        <p14:creationId xmlns:p14="http://schemas.microsoft.com/office/powerpoint/2010/main" val="404855413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orient="horz" pos="414">
          <p15:clr>
            <a:srgbClr val="FBAE40"/>
          </p15:clr>
        </p15:guide>
        <p15:guide id="2" pos="756">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1_Titelpagina - a">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7B8DEA7B-C6AD-514E-A384-EFBD0B293DD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7043"/>
            <a:ext cx="12192000" cy="6843913"/>
          </a:xfrm>
          <a:prstGeom prst="rect">
            <a:avLst/>
          </a:prstGeom>
        </p:spPr>
      </p:pic>
      <p:sp>
        <p:nvSpPr>
          <p:cNvPr id="12" name="Ondertitel 2">
            <a:extLst>
              <a:ext uri="{FF2B5EF4-FFF2-40B4-BE49-F238E27FC236}">
                <a16:creationId xmlns:a16="http://schemas.microsoft.com/office/drawing/2014/main" id="{2645B616-CB81-504B-AB4C-ABD6EAFE44D8}"/>
              </a:ext>
            </a:extLst>
          </p:cNvPr>
          <p:cNvSpPr>
            <a:spLocks noGrp="1"/>
          </p:cNvSpPr>
          <p:nvPr>
            <p:ph type="subTitle" idx="1" hasCustomPrompt="1"/>
          </p:nvPr>
        </p:nvSpPr>
        <p:spPr>
          <a:xfrm>
            <a:off x="745440" y="4173538"/>
            <a:ext cx="763666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Subtitel / Datum / Naam, etc.</a:t>
            </a:r>
          </a:p>
        </p:txBody>
      </p:sp>
      <p:sp>
        <p:nvSpPr>
          <p:cNvPr id="13" name="Titel 1">
            <a:extLst>
              <a:ext uri="{FF2B5EF4-FFF2-40B4-BE49-F238E27FC236}">
                <a16:creationId xmlns:a16="http://schemas.microsoft.com/office/drawing/2014/main" id="{62693265-1572-0345-963D-3C834A5193BC}"/>
              </a:ext>
            </a:extLst>
          </p:cNvPr>
          <p:cNvSpPr txBox="1">
            <a:spLocks/>
          </p:cNvSpPr>
          <p:nvPr userDrawn="1"/>
        </p:nvSpPr>
        <p:spPr>
          <a:xfrm>
            <a:off x="745440" y="1693863"/>
            <a:ext cx="7636667" cy="2387600"/>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6000" b="1" kern="1200">
                <a:solidFill>
                  <a:schemeClr val="bg1"/>
                </a:solidFill>
                <a:latin typeface="+mj-lt"/>
                <a:ea typeface="+mj-ea"/>
                <a:cs typeface="+mj-cs"/>
              </a:defRPr>
            </a:lvl1pPr>
          </a:lstStyle>
          <a:p>
            <a:r>
              <a:rPr lang="nl-NL">
                <a:latin typeface="Calibri" panose="020F0502020204030204" pitchFamily="34" charset="0"/>
                <a:cs typeface="Calibri" panose="020F0502020204030204" pitchFamily="34" charset="0"/>
              </a:rPr>
              <a:t>WIE</a:t>
            </a:r>
            <a:br>
              <a:rPr lang="nl-NL">
                <a:latin typeface="Calibri" panose="020F0502020204030204" pitchFamily="34" charset="0"/>
                <a:cs typeface="Calibri" panose="020F0502020204030204" pitchFamily="34" charset="0"/>
              </a:rPr>
            </a:br>
            <a:r>
              <a:rPr lang="nl-NL">
                <a:solidFill>
                  <a:schemeClr val="accent4"/>
                </a:solidFill>
                <a:latin typeface="Calibri" panose="020F0502020204030204" pitchFamily="34" charset="0"/>
                <a:cs typeface="Calibri" panose="020F0502020204030204" pitchFamily="34" charset="0"/>
              </a:rPr>
              <a:t>WIJ HELPEN</a:t>
            </a:r>
          </a:p>
        </p:txBody>
      </p:sp>
    </p:spTree>
    <p:extLst>
      <p:ext uri="{BB962C8B-B14F-4D97-AF65-F5344CB8AC3E}">
        <p14:creationId xmlns:p14="http://schemas.microsoft.com/office/powerpoint/2010/main" val="360946338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orient="horz" pos="414">
          <p15:clr>
            <a:srgbClr val="FBAE40"/>
          </p15:clr>
        </p15:guide>
        <p15:guide id="2" pos="756">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2_Titelpagina - a">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7B8DEA7B-C6AD-514E-A384-EFBD0B293DD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7043"/>
            <a:ext cx="12191999" cy="6843913"/>
          </a:xfrm>
          <a:prstGeom prst="rect">
            <a:avLst/>
          </a:prstGeom>
        </p:spPr>
      </p:pic>
      <p:sp>
        <p:nvSpPr>
          <p:cNvPr id="12" name="Ondertitel 2">
            <a:extLst>
              <a:ext uri="{FF2B5EF4-FFF2-40B4-BE49-F238E27FC236}">
                <a16:creationId xmlns:a16="http://schemas.microsoft.com/office/drawing/2014/main" id="{2645B616-CB81-504B-AB4C-ABD6EAFE44D8}"/>
              </a:ext>
            </a:extLst>
          </p:cNvPr>
          <p:cNvSpPr>
            <a:spLocks noGrp="1"/>
          </p:cNvSpPr>
          <p:nvPr>
            <p:ph type="subTitle" idx="1" hasCustomPrompt="1"/>
          </p:nvPr>
        </p:nvSpPr>
        <p:spPr>
          <a:xfrm>
            <a:off x="745440" y="4173538"/>
            <a:ext cx="763666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Subtitel / Datum / Naam, etc.</a:t>
            </a:r>
          </a:p>
        </p:txBody>
      </p:sp>
      <p:sp>
        <p:nvSpPr>
          <p:cNvPr id="13" name="Titel 1">
            <a:extLst>
              <a:ext uri="{FF2B5EF4-FFF2-40B4-BE49-F238E27FC236}">
                <a16:creationId xmlns:a16="http://schemas.microsoft.com/office/drawing/2014/main" id="{62693265-1572-0345-963D-3C834A5193BC}"/>
              </a:ext>
            </a:extLst>
          </p:cNvPr>
          <p:cNvSpPr txBox="1">
            <a:spLocks/>
          </p:cNvSpPr>
          <p:nvPr userDrawn="1"/>
        </p:nvSpPr>
        <p:spPr>
          <a:xfrm>
            <a:off x="745440" y="1693863"/>
            <a:ext cx="7636667" cy="2387600"/>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6000" b="1" kern="1200">
                <a:solidFill>
                  <a:schemeClr val="bg1"/>
                </a:solidFill>
                <a:latin typeface="+mj-lt"/>
                <a:ea typeface="+mj-ea"/>
                <a:cs typeface="+mj-cs"/>
              </a:defRPr>
            </a:lvl1pPr>
          </a:lstStyle>
          <a:p>
            <a:r>
              <a:rPr lang="nl-NL">
                <a:latin typeface="Calibri" panose="020F0502020204030204" pitchFamily="34" charset="0"/>
                <a:cs typeface="Calibri" panose="020F0502020204030204" pitchFamily="34" charset="0"/>
              </a:rPr>
              <a:t>PRESENTATIE</a:t>
            </a:r>
            <a:br>
              <a:rPr lang="nl-NL">
                <a:latin typeface="Calibri" panose="020F0502020204030204" pitchFamily="34" charset="0"/>
                <a:cs typeface="Calibri" panose="020F0502020204030204" pitchFamily="34" charset="0"/>
              </a:rPr>
            </a:br>
            <a:r>
              <a:rPr lang="nl-NL">
                <a:solidFill>
                  <a:schemeClr val="tx1"/>
                </a:solidFill>
                <a:latin typeface="Calibri" panose="020F0502020204030204" pitchFamily="34" charset="0"/>
                <a:cs typeface="Calibri" panose="020F0502020204030204" pitchFamily="34" charset="0"/>
              </a:rPr>
              <a:t>MAX 2 REGELS</a:t>
            </a:r>
          </a:p>
        </p:txBody>
      </p:sp>
    </p:spTree>
    <p:extLst>
      <p:ext uri="{BB962C8B-B14F-4D97-AF65-F5344CB8AC3E}">
        <p14:creationId xmlns:p14="http://schemas.microsoft.com/office/powerpoint/2010/main" val="14470133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orient="horz" pos="414">
          <p15:clr>
            <a:srgbClr val="FBAE40"/>
          </p15:clr>
        </p15:guide>
        <p15:guide id="2" pos="756">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3_Titelpagina - a">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7B8DEA7B-C6AD-514E-A384-EFBD0B293DD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7043"/>
            <a:ext cx="12192000" cy="6843913"/>
          </a:xfrm>
          <a:prstGeom prst="rect">
            <a:avLst/>
          </a:prstGeom>
        </p:spPr>
      </p:pic>
      <p:sp>
        <p:nvSpPr>
          <p:cNvPr id="12" name="Ondertitel 2">
            <a:extLst>
              <a:ext uri="{FF2B5EF4-FFF2-40B4-BE49-F238E27FC236}">
                <a16:creationId xmlns:a16="http://schemas.microsoft.com/office/drawing/2014/main" id="{2645B616-CB81-504B-AB4C-ABD6EAFE44D8}"/>
              </a:ext>
            </a:extLst>
          </p:cNvPr>
          <p:cNvSpPr>
            <a:spLocks noGrp="1"/>
          </p:cNvSpPr>
          <p:nvPr>
            <p:ph type="subTitle" idx="1"/>
          </p:nvPr>
        </p:nvSpPr>
        <p:spPr>
          <a:xfrm>
            <a:off x="745440" y="4173538"/>
            <a:ext cx="763666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nl-NL"/>
          </a:p>
        </p:txBody>
      </p:sp>
      <p:sp>
        <p:nvSpPr>
          <p:cNvPr id="13" name="Titel 1">
            <a:extLst>
              <a:ext uri="{FF2B5EF4-FFF2-40B4-BE49-F238E27FC236}">
                <a16:creationId xmlns:a16="http://schemas.microsoft.com/office/drawing/2014/main" id="{62693265-1572-0345-963D-3C834A5193BC}"/>
              </a:ext>
            </a:extLst>
          </p:cNvPr>
          <p:cNvSpPr txBox="1">
            <a:spLocks/>
          </p:cNvSpPr>
          <p:nvPr userDrawn="1"/>
        </p:nvSpPr>
        <p:spPr>
          <a:xfrm>
            <a:off x="745440" y="1693863"/>
            <a:ext cx="7636667" cy="2387600"/>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6000" b="1" kern="1200">
                <a:solidFill>
                  <a:schemeClr val="bg1"/>
                </a:solidFill>
                <a:latin typeface="+mj-lt"/>
                <a:ea typeface="+mj-ea"/>
                <a:cs typeface="+mj-cs"/>
              </a:defRPr>
            </a:lvl1pPr>
          </a:lstStyle>
          <a:p>
            <a:r>
              <a:rPr lang="nl-NL">
                <a:latin typeface="Calibri" panose="020F0502020204030204" pitchFamily="34" charset="0"/>
                <a:cs typeface="Calibri" panose="020F0502020204030204" pitchFamily="34" charset="0"/>
              </a:rPr>
              <a:t>KINDERHULP </a:t>
            </a:r>
            <a:br>
              <a:rPr lang="nl-NL">
                <a:latin typeface="Calibri" panose="020F0502020204030204" pitchFamily="34" charset="0"/>
                <a:cs typeface="Calibri" panose="020F0502020204030204" pitchFamily="34" charset="0"/>
              </a:rPr>
            </a:br>
            <a:r>
              <a:rPr lang="nl-NL">
                <a:solidFill>
                  <a:schemeClr val="accent2"/>
                </a:solidFill>
                <a:latin typeface="Calibri" panose="020F0502020204030204" pitchFamily="34" charset="0"/>
                <a:cs typeface="Calibri" panose="020F0502020204030204" pitchFamily="34" charset="0"/>
              </a:rPr>
              <a:t>helpt</a:t>
            </a:r>
          </a:p>
        </p:txBody>
      </p:sp>
      <p:pic>
        <p:nvPicPr>
          <p:cNvPr id="3" name="Afbeelding 2">
            <a:extLst>
              <a:ext uri="{FF2B5EF4-FFF2-40B4-BE49-F238E27FC236}">
                <a16:creationId xmlns:a16="http://schemas.microsoft.com/office/drawing/2014/main" id="{4961028B-8E10-437A-BB8F-4AF2F9555CE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85861" y="-71391"/>
            <a:ext cx="1633516" cy="1128892"/>
          </a:xfrm>
          <a:prstGeom prst="rect">
            <a:avLst/>
          </a:prstGeom>
        </p:spPr>
      </p:pic>
    </p:spTree>
    <p:extLst>
      <p:ext uri="{BB962C8B-B14F-4D97-AF65-F5344CB8AC3E}">
        <p14:creationId xmlns:p14="http://schemas.microsoft.com/office/powerpoint/2010/main" val="242307425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orient="horz" pos="414">
          <p15:clr>
            <a:srgbClr val="FBAE40"/>
          </p15:clr>
        </p15:guide>
        <p15:guide id="2" pos="756">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4_Titelpagina - a">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7B8DEA7B-C6AD-514E-A384-EFBD0B293DD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7043"/>
            <a:ext cx="12192000" cy="6843913"/>
          </a:xfrm>
          <a:prstGeom prst="rect">
            <a:avLst/>
          </a:prstGeom>
        </p:spPr>
      </p:pic>
      <p:sp>
        <p:nvSpPr>
          <p:cNvPr id="12" name="Ondertitel 2">
            <a:extLst>
              <a:ext uri="{FF2B5EF4-FFF2-40B4-BE49-F238E27FC236}">
                <a16:creationId xmlns:a16="http://schemas.microsoft.com/office/drawing/2014/main" id="{2645B616-CB81-504B-AB4C-ABD6EAFE44D8}"/>
              </a:ext>
            </a:extLst>
          </p:cNvPr>
          <p:cNvSpPr>
            <a:spLocks noGrp="1"/>
          </p:cNvSpPr>
          <p:nvPr>
            <p:ph type="subTitle" idx="1" hasCustomPrompt="1"/>
          </p:nvPr>
        </p:nvSpPr>
        <p:spPr>
          <a:xfrm>
            <a:off x="745440" y="4173538"/>
            <a:ext cx="7636667"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Subtitel / Datum / Naam, etc.</a:t>
            </a:r>
          </a:p>
        </p:txBody>
      </p:sp>
      <p:sp>
        <p:nvSpPr>
          <p:cNvPr id="13" name="Titel 1">
            <a:extLst>
              <a:ext uri="{FF2B5EF4-FFF2-40B4-BE49-F238E27FC236}">
                <a16:creationId xmlns:a16="http://schemas.microsoft.com/office/drawing/2014/main" id="{62693265-1572-0345-963D-3C834A5193BC}"/>
              </a:ext>
            </a:extLst>
          </p:cNvPr>
          <p:cNvSpPr txBox="1">
            <a:spLocks/>
          </p:cNvSpPr>
          <p:nvPr userDrawn="1"/>
        </p:nvSpPr>
        <p:spPr>
          <a:xfrm>
            <a:off x="745440" y="1693863"/>
            <a:ext cx="7636667" cy="2387600"/>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6000" b="1" kern="1200">
                <a:solidFill>
                  <a:schemeClr val="bg1"/>
                </a:solidFill>
                <a:latin typeface="+mj-lt"/>
                <a:ea typeface="+mj-ea"/>
                <a:cs typeface="+mj-cs"/>
              </a:defRPr>
            </a:lvl1pPr>
          </a:lstStyle>
          <a:p>
            <a:r>
              <a:rPr lang="nl-NL">
                <a:latin typeface="Calibri" panose="020F0502020204030204" pitchFamily="34" charset="0"/>
                <a:cs typeface="Calibri" panose="020F0502020204030204" pitchFamily="34" charset="0"/>
              </a:rPr>
              <a:t>SAMEN MAKEN</a:t>
            </a:r>
            <a:br>
              <a:rPr lang="nl-NL">
                <a:latin typeface="Calibri" panose="020F0502020204030204" pitchFamily="34" charset="0"/>
                <a:cs typeface="Calibri" panose="020F0502020204030204" pitchFamily="34" charset="0"/>
              </a:rPr>
            </a:br>
            <a:r>
              <a:rPr lang="nl-NL">
                <a:solidFill>
                  <a:schemeClr val="accent3"/>
                </a:solidFill>
                <a:latin typeface="Calibri" panose="020F0502020204030204" pitchFamily="34" charset="0"/>
                <a:cs typeface="Calibri" panose="020F0502020204030204" pitchFamily="34" charset="0"/>
              </a:rPr>
              <a:t>WE VERSCHIL</a:t>
            </a:r>
          </a:p>
        </p:txBody>
      </p:sp>
    </p:spTree>
    <p:extLst>
      <p:ext uri="{BB962C8B-B14F-4D97-AF65-F5344CB8AC3E}">
        <p14:creationId xmlns:p14="http://schemas.microsoft.com/office/powerpoint/2010/main" val="221995468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orient="horz" pos="414">
          <p15:clr>
            <a:srgbClr val="FBAE40"/>
          </p15:clr>
        </p15:guide>
        <p15:guide id="2" pos="756">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ussenpagina - b">
    <p:spTree>
      <p:nvGrpSpPr>
        <p:cNvPr id="1" name=""/>
        <p:cNvGrpSpPr/>
        <p:nvPr/>
      </p:nvGrpSpPr>
      <p:grpSpPr>
        <a:xfrm>
          <a:off x="0" y="0"/>
          <a:ext cx="0" cy="0"/>
          <a:chOff x="0" y="0"/>
          <a:chExt cx="0" cy="0"/>
        </a:xfrm>
      </p:grpSpPr>
      <p:sp>
        <p:nvSpPr>
          <p:cNvPr id="9" name="Rechthoek 8">
            <a:extLst>
              <a:ext uri="{FF2B5EF4-FFF2-40B4-BE49-F238E27FC236}">
                <a16:creationId xmlns:a16="http://schemas.microsoft.com/office/drawing/2014/main" id="{FB607EB8-A00D-40C5-ABF7-A6BF6F5B38A8}"/>
              </a:ext>
            </a:extLst>
          </p:cNvPr>
          <p:cNvSpPr/>
          <p:nvPr userDrawn="1"/>
        </p:nvSpPr>
        <p:spPr>
          <a:xfrm>
            <a:off x="0" y="-1"/>
            <a:ext cx="12203721" cy="60928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Tijdelijke aanduiding voor voettekst 4">
            <a:extLst>
              <a:ext uri="{FF2B5EF4-FFF2-40B4-BE49-F238E27FC236}">
                <a16:creationId xmlns:a16="http://schemas.microsoft.com/office/drawing/2014/main" id="{D431E32A-9271-4E4D-9AC4-E470F5F1A8E0}"/>
              </a:ext>
            </a:extLst>
          </p:cNvPr>
          <p:cNvSpPr>
            <a:spLocks noGrp="1"/>
          </p:cNvSpPr>
          <p:nvPr>
            <p:ph type="ftr" sz="quarter" idx="11"/>
          </p:nvPr>
        </p:nvSpPr>
        <p:spPr/>
        <p:txBody>
          <a:bodyPr/>
          <a:lstStyle/>
          <a:p>
            <a:r>
              <a:rPr lang="nl-NL"/>
              <a:t>[Presentatietitel]</a:t>
            </a:r>
          </a:p>
        </p:txBody>
      </p:sp>
      <p:sp>
        <p:nvSpPr>
          <p:cNvPr id="6" name="Tijdelijke aanduiding voor dianummer 5">
            <a:extLst>
              <a:ext uri="{FF2B5EF4-FFF2-40B4-BE49-F238E27FC236}">
                <a16:creationId xmlns:a16="http://schemas.microsoft.com/office/drawing/2014/main" id="{50EA1D69-364E-4F7A-B05E-04789EACD17A}"/>
              </a:ext>
            </a:extLst>
          </p:cNvPr>
          <p:cNvSpPr>
            <a:spLocks noGrp="1"/>
          </p:cNvSpPr>
          <p:nvPr>
            <p:ph type="sldNum" sz="quarter" idx="12"/>
          </p:nvPr>
        </p:nvSpPr>
        <p:spPr/>
        <p:txBody>
          <a:bodyPr/>
          <a:lstStyle/>
          <a:p>
            <a:fld id="{9624B292-CCE8-43EE-A36A-8B319FB8CCEF}" type="slidenum">
              <a:rPr lang="nl-NL" smtClean="0"/>
              <a:t>‹#›</a:t>
            </a:fld>
            <a:endParaRPr lang="nl-NL"/>
          </a:p>
        </p:txBody>
      </p:sp>
      <p:sp>
        <p:nvSpPr>
          <p:cNvPr id="14" name="Ondertitel 2">
            <a:extLst>
              <a:ext uri="{FF2B5EF4-FFF2-40B4-BE49-F238E27FC236}">
                <a16:creationId xmlns:a16="http://schemas.microsoft.com/office/drawing/2014/main" id="{95D6A59D-D227-5D4D-9C3A-D3B0F6FBC09D}"/>
              </a:ext>
            </a:extLst>
          </p:cNvPr>
          <p:cNvSpPr>
            <a:spLocks noGrp="1"/>
          </p:cNvSpPr>
          <p:nvPr>
            <p:ph type="subTitle" idx="1" hasCustomPrompt="1"/>
          </p:nvPr>
        </p:nvSpPr>
        <p:spPr>
          <a:xfrm>
            <a:off x="745440" y="4173538"/>
            <a:ext cx="7636667"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Subtitel / Datum / Naam, etc.</a:t>
            </a:r>
          </a:p>
        </p:txBody>
      </p:sp>
      <p:sp>
        <p:nvSpPr>
          <p:cNvPr id="16" name="Titel 1">
            <a:extLst>
              <a:ext uri="{FF2B5EF4-FFF2-40B4-BE49-F238E27FC236}">
                <a16:creationId xmlns:a16="http://schemas.microsoft.com/office/drawing/2014/main" id="{82AC43B8-9955-8A46-AED4-B6C01A8B0B9D}"/>
              </a:ext>
            </a:extLst>
          </p:cNvPr>
          <p:cNvSpPr txBox="1">
            <a:spLocks/>
          </p:cNvSpPr>
          <p:nvPr userDrawn="1"/>
        </p:nvSpPr>
        <p:spPr>
          <a:xfrm>
            <a:off x="745440" y="1693863"/>
            <a:ext cx="10111613" cy="2387600"/>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6000" b="1" kern="1200">
                <a:solidFill>
                  <a:schemeClr val="bg1"/>
                </a:solidFill>
                <a:latin typeface="+mj-lt"/>
                <a:ea typeface="+mj-ea"/>
                <a:cs typeface="+mj-cs"/>
              </a:defRPr>
            </a:lvl1pPr>
          </a:lstStyle>
          <a:p>
            <a:r>
              <a:rPr lang="nl-NL">
                <a:latin typeface="Calibri" panose="020F0502020204030204" pitchFamily="34" charset="0"/>
                <a:cs typeface="Calibri" panose="020F0502020204030204" pitchFamily="34" charset="0"/>
              </a:rPr>
              <a:t>TITEL TUSSENSLIDE</a:t>
            </a:r>
            <a:br>
              <a:rPr lang="nl-NL">
                <a:latin typeface="Calibri" panose="020F0502020204030204" pitchFamily="34" charset="0"/>
                <a:cs typeface="Calibri" panose="020F0502020204030204" pitchFamily="34" charset="0"/>
              </a:rPr>
            </a:br>
            <a:r>
              <a:rPr lang="nl-NL">
                <a:solidFill>
                  <a:schemeClr val="accent2"/>
                </a:solidFill>
                <a:latin typeface="Calibri" panose="020F0502020204030204" pitchFamily="34" charset="0"/>
                <a:cs typeface="Calibri" panose="020F0502020204030204" pitchFamily="34" charset="0"/>
              </a:rPr>
              <a:t>MAX 2 REGELS</a:t>
            </a:r>
          </a:p>
        </p:txBody>
      </p:sp>
      <p:pic>
        <p:nvPicPr>
          <p:cNvPr id="7" name="Afbeelding 6">
            <a:extLst>
              <a:ext uri="{FF2B5EF4-FFF2-40B4-BE49-F238E27FC236}">
                <a16:creationId xmlns:a16="http://schemas.microsoft.com/office/drawing/2014/main" id="{86398E50-2439-904E-BB75-49494D2F4C8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010879" y="4159873"/>
            <a:ext cx="739837" cy="739837"/>
          </a:xfrm>
          <a:prstGeom prst="rect">
            <a:avLst/>
          </a:prstGeom>
        </p:spPr>
      </p:pic>
      <p:pic>
        <p:nvPicPr>
          <p:cNvPr id="3" name="Afbeelding 2">
            <a:extLst>
              <a:ext uri="{FF2B5EF4-FFF2-40B4-BE49-F238E27FC236}">
                <a16:creationId xmlns:a16="http://schemas.microsoft.com/office/drawing/2014/main" id="{6D232B6A-8335-114A-9417-192EC8F3E5A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482653" y="4945748"/>
            <a:ext cx="873172" cy="873172"/>
          </a:xfrm>
          <a:prstGeom prst="rect">
            <a:avLst/>
          </a:prstGeom>
        </p:spPr>
      </p:pic>
      <p:pic>
        <p:nvPicPr>
          <p:cNvPr id="8" name="Afbeelding 7">
            <a:extLst>
              <a:ext uri="{FF2B5EF4-FFF2-40B4-BE49-F238E27FC236}">
                <a16:creationId xmlns:a16="http://schemas.microsoft.com/office/drawing/2014/main" id="{544DC389-AD4E-BB40-AE35-6E1BB0331A92}"/>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878053" y="4057408"/>
            <a:ext cx="796265" cy="796265"/>
          </a:xfrm>
          <a:prstGeom prst="rect">
            <a:avLst/>
          </a:prstGeom>
        </p:spPr>
      </p:pic>
    </p:spTree>
    <p:extLst>
      <p:ext uri="{BB962C8B-B14F-4D97-AF65-F5344CB8AC3E}">
        <p14:creationId xmlns:p14="http://schemas.microsoft.com/office/powerpoint/2010/main" val="13899435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pos="3840">
          <p15:clr>
            <a:srgbClr val="FBAE40"/>
          </p15:clr>
        </p15:guide>
        <p15:guide id="2" orient="horz" pos="2160">
          <p15:clr>
            <a:srgbClr val="FBAE40"/>
          </p15:clr>
        </p15:guide>
        <p15:guide id="3" orient="horz" pos="383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Tussenpagina - b">
    <p:spTree>
      <p:nvGrpSpPr>
        <p:cNvPr id="1" name=""/>
        <p:cNvGrpSpPr/>
        <p:nvPr/>
      </p:nvGrpSpPr>
      <p:grpSpPr>
        <a:xfrm>
          <a:off x="0" y="0"/>
          <a:ext cx="0" cy="0"/>
          <a:chOff x="0" y="0"/>
          <a:chExt cx="0" cy="0"/>
        </a:xfrm>
      </p:grpSpPr>
      <p:sp>
        <p:nvSpPr>
          <p:cNvPr id="9" name="Rechthoek 8">
            <a:extLst>
              <a:ext uri="{FF2B5EF4-FFF2-40B4-BE49-F238E27FC236}">
                <a16:creationId xmlns:a16="http://schemas.microsoft.com/office/drawing/2014/main" id="{FB607EB8-A00D-40C5-ABF7-A6BF6F5B38A8}"/>
              </a:ext>
            </a:extLst>
          </p:cNvPr>
          <p:cNvSpPr/>
          <p:nvPr userDrawn="1"/>
        </p:nvSpPr>
        <p:spPr>
          <a:xfrm>
            <a:off x="0" y="-1"/>
            <a:ext cx="12203721" cy="60928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Tijdelijke aanduiding voor voettekst 4">
            <a:extLst>
              <a:ext uri="{FF2B5EF4-FFF2-40B4-BE49-F238E27FC236}">
                <a16:creationId xmlns:a16="http://schemas.microsoft.com/office/drawing/2014/main" id="{D431E32A-9271-4E4D-9AC4-E470F5F1A8E0}"/>
              </a:ext>
            </a:extLst>
          </p:cNvPr>
          <p:cNvSpPr>
            <a:spLocks noGrp="1"/>
          </p:cNvSpPr>
          <p:nvPr>
            <p:ph type="ftr" sz="quarter" idx="11"/>
          </p:nvPr>
        </p:nvSpPr>
        <p:spPr/>
        <p:txBody>
          <a:bodyPr/>
          <a:lstStyle/>
          <a:p>
            <a:r>
              <a:rPr lang="nl-NL"/>
              <a:t>[Presentatietitel]</a:t>
            </a:r>
          </a:p>
        </p:txBody>
      </p:sp>
      <p:sp>
        <p:nvSpPr>
          <p:cNvPr id="6" name="Tijdelijke aanduiding voor dianummer 5">
            <a:extLst>
              <a:ext uri="{FF2B5EF4-FFF2-40B4-BE49-F238E27FC236}">
                <a16:creationId xmlns:a16="http://schemas.microsoft.com/office/drawing/2014/main" id="{50EA1D69-364E-4F7A-B05E-04789EACD17A}"/>
              </a:ext>
            </a:extLst>
          </p:cNvPr>
          <p:cNvSpPr>
            <a:spLocks noGrp="1"/>
          </p:cNvSpPr>
          <p:nvPr>
            <p:ph type="sldNum" sz="quarter" idx="12"/>
          </p:nvPr>
        </p:nvSpPr>
        <p:spPr/>
        <p:txBody>
          <a:bodyPr/>
          <a:lstStyle/>
          <a:p>
            <a:fld id="{9624B292-CCE8-43EE-A36A-8B319FB8CCEF}" type="slidenum">
              <a:rPr lang="nl-NL" smtClean="0"/>
              <a:t>‹#›</a:t>
            </a:fld>
            <a:endParaRPr lang="nl-NL"/>
          </a:p>
        </p:txBody>
      </p:sp>
      <p:sp>
        <p:nvSpPr>
          <p:cNvPr id="14" name="Ondertitel 2">
            <a:extLst>
              <a:ext uri="{FF2B5EF4-FFF2-40B4-BE49-F238E27FC236}">
                <a16:creationId xmlns:a16="http://schemas.microsoft.com/office/drawing/2014/main" id="{95D6A59D-D227-5D4D-9C3A-D3B0F6FBC09D}"/>
              </a:ext>
            </a:extLst>
          </p:cNvPr>
          <p:cNvSpPr>
            <a:spLocks noGrp="1"/>
          </p:cNvSpPr>
          <p:nvPr>
            <p:ph type="subTitle" idx="1" hasCustomPrompt="1"/>
          </p:nvPr>
        </p:nvSpPr>
        <p:spPr>
          <a:xfrm>
            <a:off x="745440" y="4173538"/>
            <a:ext cx="7636667"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Subtitel / Datum / Naam, etc.</a:t>
            </a:r>
          </a:p>
        </p:txBody>
      </p:sp>
      <p:sp>
        <p:nvSpPr>
          <p:cNvPr id="16" name="Titel 1">
            <a:extLst>
              <a:ext uri="{FF2B5EF4-FFF2-40B4-BE49-F238E27FC236}">
                <a16:creationId xmlns:a16="http://schemas.microsoft.com/office/drawing/2014/main" id="{82AC43B8-9955-8A46-AED4-B6C01A8B0B9D}"/>
              </a:ext>
            </a:extLst>
          </p:cNvPr>
          <p:cNvSpPr txBox="1">
            <a:spLocks/>
          </p:cNvSpPr>
          <p:nvPr userDrawn="1"/>
        </p:nvSpPr>
        <p:spPr>
          <a:xfrm>
            <a:off x="745440" y="1693863"/>
            <a:ext cx="10111613" cy="2387600"/>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6000" b="1" kern="1200">
                <a:solidFill>
                  <a:schemeClr val="bg1"/>
                </a:solidFill>
                <a:latin typeface="+mj-lt"/>
                <a:ea typeface="+mj-ea"/>
                <a:cs typeface="+mj-cs"/>
              </a:defRPr>
            </a:lvl1pPr>
          </a:lstStyle>
          <a:p>
            <a:r>
              <a:rPr lang="nl-NL">
                <a:latin typeface="Calibri" panose="020F0502020204030204" pitchFamily="34" charset="0"/>
                <a:cs typeface="Calibri" panose="020F0502020204030204" pitchFamily="34" charset="0"/>
              </a:rPr>
              <a:t>TITEL TUSSENSLIDE</a:t>
            </a:r>
            <a:br>
              <a:rPr lang="nl-NL">
                <a:latin typeface="Calibri" panose="020F0502020204030204" pitchFamily="34" charset="0"/>
                <a:cs typeface="Calibri" panose="020F0502020204030204" pitchFamily="34" charset="0"/>
              </a:rPr>
            </a:br>
            <a:r>
              <a:rPr lang="nl-NL">
                <a:solidFill>
                  <a:srgbClr val="FFD220"/>
                </a:solidFill>
                <a:latin typeface="Calibri" panose="020F0502020204030204" pitchFamily="34" charset="0"/>
                <a:cs typeface="Calibri" panose="020F0502020204030204" pitchFamily="34" charset="0"/>
              </a:rPr>
              <a:t>MAX 2 REGELS</a:t>
            </a:r>
          </a:p>
        </p:txBody>
      </p:sp>
      <p:pic>
        <p:nvPicPr>
          <p:cNvPr id="7" name="Afbeelding 6">
            <a:extLst>
              <a:ext uri="{FF2B5EF4-FFF2-40B4-BE49-F238E27FC236}">
                <a16:creationId xmlns:a16="http://schemas.microsoft.com/office/drawing/2014/main" id="{86398E50-2439-904E-BB75-49494D2F4C8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010879" y="4159873"/>
            <a:ext cx="739837" cy="739837"/>
          </a:xfrm>
          <a:prstGeom prst="rect">
            <a:avLst/>
          </a:prstGeom>
        </p:spPr>
      </p:pic>
      <p:pic>
        <p:nvPicPr>
          <p:cNvPr id="3" name="Afbeelding 2">
            <a:extLst>
              <a:ext uri="{FF2B5EF4-FFF2-40B4-BE49-F238E27FC236}">
                <a16:creationId xmlns:a16="http://schemas.microsoft.com/office/drawing/2014/main" id="{6D232B6A-8335-114A-9417-192EC8F3E5A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482653" y="4945748"/>
            <a:ext cx="873172" cy="873172"/>
          </a:xfrm>
          <a:prstGeom prst="rect">
            <a:avLst/>
          </a:prstGeom>
        </p:spPr>
      </p:pic>
      <p:pic>
        <p:nvPicPr>
          <p:cNvPr id="8" name="Afbeelding 7">
            <a:extLst>
              <a:ext uri="{FF2B5EF4-FFF2-40B4-BE49-F238E27FC236}">
                <a16:creationId xmlns:a16="http://schemas.microsoft.com/office/drawing/2014/main" id="{544DC389-AD4E-BB40-AE35-6E1BB0331A92}"/>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878053" y="4057408"/>
            <a:ext cx="796265" cy="796265"/>
          </a:xfrm>
          <a:prstGeom prst="rect">
            <a:avLst/>
          </a:prstGeom>
        </p:spPr>
      </p:pic>
    </p:spTree>
    <p:extLst>
      <p:ext uri="{BB962C8B-B14F-4D97-AF65-F5344CB8AC3E}">
        <p14:creationId xmlns:p14="http://schemas.microsoft.com/office/powerpoint/2010/main" val="25087266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pos="3840">
          <p15:clr>
            <a:srgbClr val="FBAE40"/>
          </p15:clr>
        </p15:guide>
        <p15:guide id="2" orient="horz" pos="2160">
          <p15:clr>
            <a:srgbClr val="FBAE40"/>
          </p15:clr>
        </p15:guide>
        <p15:guide id="3" orient="horz" pos="383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ussenpagina - b">
    <p:spTree>
      <p:nvGrpSpPr>
        <p:cNvPr id="1" name=""/>
        <p:cNvGrpSpPr/>
        <p:nvPr/>
      </p:nvGrpSpPr>
      <p:grpSpPr>
        <a:xfrm>
          <a:off x="0" y="0"/>
          <a:ext cx="0" cy="0"/>
          <a:chOff x="0" y="0"/>
          <a:chExt cx="0" cy="0"/>
        </a:xfrm>
      </p:grpSpPr>
      <p:sp>
        <p:nvSpPr>
          <p:cNvPr id="9" name="Rechthoek 8">
            <a:extLst>
              <a:ext uri="{FF2B5EF4-FFF2-40B4-BE49-F238E27FC236}">
                <a16:creationId xmlns:a16="http://schemas.microsoft.com/office/drawing/2014/main" id="{FB607EB8-A00D-40C5-ABF7-A6BF6F5B38A8}"/>
              </a:ext>
            </a:extLst>
          </p:cNvPr>
          <p:cNvSpPr/>
          <p:nvPr userDrawn="1"/>
        </p:nvSpPr>
        <p:spPr>
          <a:xfrm>
            <a:off x="0" y="-1"/>
            <a:ext cx="12203721" cy="609282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accent6"/>
              </a:solidFill>
            </a:endParaRPr>
          </a:p>
        </p:txBody>
      </p:sp>
      <p:sp>
        <p:nvSpPr>
          <p:cNvPr id="5" name="Tijdelijke aanduiding voor voettekst 4">
            <a:extLst>
              <a:ext uri="{FF2B5EF4-FFF2-40B4-BE49-F238E27FC236}">
                <a16:creationId xmlns:a16="http://schemas.microsoft.com/office/drawing/2014/main" id="{D431E32A-9271-4E4D-9AC4-E470F5F1A8E0}"/>
              </a:ext>
            </a:extLst>
          </p:cNvPr>
          <p:cNvSpPr>
            <a:spLocks noGrp="1"/>
          </p:cNvSpPr>
          <p:nvPr>
            <p:ph type="ftr" sz="quarter" idx="11"/>
          </p:nvPr>
        </p:nvSpPr>
        <p:spPr/>
        <p:txBody>
          <a:bodyPr/>
          <a:lstStyle/>
          <a:p>
            <a:r>
              <a:rPr lang="nl-NL"/>
              <a:t>[Presentatietitel]</a:t>
            </a:r>
          </a:p>
        </p:txBody>
      </p:sp>
      <p:sp>
        <p:nvSpPr>
          <p:cNvPr id="6" name="Tijdelijke aanduiding voor dianummer 5">
            <a:extLst>
              <a:ext uri="{FF2B5EF4-FFF2-40B4-BE49-F238E27FC236}">
                <a16:creationId xmlns:a16="http://schemas.microsoft.com/office/drawing/2014/main" id="{50EA1D69-364E-4F7A-B05E-04789EACD17A}"/>
              </a:ext>
            </a:extLst>
          </p:cNvPr>
          <p:cNvSpPr>
            <a:spLocks noGrp="1"/>
          </p:cNvSpPr>
          <p:nvPr>
            <p:ph type="sldNum" sz="quarter" idx="12"/>
          </p:nvPr>
        </p:nvSpPr>
        <p:spPr/>
        <p:txBody>
          <a:bodyPr/>
          <a:lstStyle/>
          <a:p>
            <a:fld id="{9624B292-CCE8-43EE-A36A-8B319FB8CCEF}" type="slidenum">
              <a:rPr lang="nl-NL" smtClean="0"/>
              <a:t>‹#›</a:t>
            </a:fld>
            <a:endParaRPr lang="nl-NL"/>
          </a:p>
        </p:txBody>
      </p:sp>
      <p:sp>
        <p:nvSpPr>
          <p:cNvPr id="14" name="Ondertitel 2">
            <a:extLst>
              <a:ext uri="{FF2B5EF4-FFF2-40B4-BE49-F238E27FC236}">
                <a16:creationId xmlns:a16="http://schemas.microsoft.com/office/drawing/2014/main" id="{95D6A59D-D227-5D4D-9C3A-D3B0F6FBC09D}"/>
              </a:ext>
            </a:extLst>
          </p:cNvPr>
          <p:cNvSpPr>
            <a:spLocks noGrp="1"/>
          </p:cNvSpPr>
          <p:nvPr>
            <p:ph type="subTitle" idx="1" hasCustomPrompt="1"/>
          </p:nvPr>
        </p:nvSpPr>
        <p:spPr>
          <a:xfrm>
            <a:off x="745440" y="4173538"/>
            <a:ext cx="7636667"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Subtitel / Datum / Naam, etc.</a:t>
            </a:r>
          </a:p>
        </p:txBody>
      </p:sp>
      <p:sp>
        <p:nvSpPr>
          <p:cNvPr id="16" name="Titel 1">
            <a:extLst>
              <a:ext uri="{FF2B5EF4-FFF2-40B4-BE49-F238E27FC236}">
                <a16:creationId xmlns:a16="http://schemas.microsoft.com/office/drawing/2014/main" id="{82AC43B8-9955-8A46-AED4-B6C01A8B0B9D}"/>
              </a:ext>
            </a:extLst>
          </p:cNvPr>
          <p:cNvSpPr txBox="1">
            <a:spLocks/>
          </p:cNvSpPr>
          <p:nvPr userDrawn="1"/>
        </p:nvSpPr>
        <p:spPr>
          <a:xfrm>
            <a:off x="745440" y="1693863"/>
            <a:ext cx="10111613" cy="2387600"/>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6000" b="1" kern="1200">
                <a:solidFill>
                  <a:schemeClr val="bg1"/>
                </a:solidFill>
                <a:latin typeface="+mj-lt"/>
                <a:ea typeface="+mj-ea"/>
                <a:cs typeface="+mj-cs"/>
              </a:defRPr>
            </a:lvl1pPr>
          </a:lstStyle>
          <a:p>
            <a:r>
              <a:rPr lang="nl-NL">
                <a:latin typeface="Calibri" panose="020F0502020204030204" pitchFamily="34" charset="0"/>
                <a:cs typeface="Calibri" panose="020F0502020204030204" pitchFamily="34" charset="0"/>
              </a:rPr>
              <a:t>TITEL TUSSENSLIDE</a:t>
            </a:r>
            <a:br>
              <a:rPr lang="nl-NL">
                <a:latin typeface="Calibri" panose="020F0502020204030204" pitchFamily="34" charset="0"/>
                <a:cs typeface="Calibri" panose="020F0502020204030204" pitchFamily="34" charset="0"/>
              </a:rPr>
            </a:br>
            <a:r>
              <a:rPr lang="nl-NL">
                <a:solidFill>
                  <a:schemeClr val="accent2"/>
                </a:solidFill>
                <a:latin typeface="Calibri" panose="020F0502020204030204" pitchFamily="34" charset="0"/>
                <a:cs typeface="Calibri" panose="020F0502020204030204" pitchFamily="34" charset="0"/>
              </a:rPr>
              <a:t>MAX 2 REGELS</a:t>
            </a:r>
          </a:p>
        </p:txBody>
      </p:sp>
      <p:pic>
        <p:nvPicPr>
          <p:cNvPr id="7" name="Afbeelding 6">
            <a:extLst>
              <a:ext uri="{FF2B5EF4-FFF2-40B4-BE49-F238E27FC236}">
                <a16:creationId xmlns:a16="http://schemas.microsoft.com/office/drawing/2014/main" id="{A6800A59-B481-AA42-961A-DF1FA6D6F13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010879" y="4159873"/>
            <a:ext cx="739837" cy="739837"/>
          </a:xfrm>
          <a:prstGeom prst="rect">
            <a:avLst/>
          </a:prstGeom>
        </p:spPr>
      </p:pic>
      <p:pic>
        <p:nvPicPr>
          <p:cNvPr id="8" name="Afbeelding 7">
            <a:extLst>
              <a:ext uri="{FF2B5EF4-FFF2-40B4-BE49-F238E27FC236}">
                <a16:creationId xmlns:a16="http://schemas.microsoft.com/office/drawing/2014/main" id="{0EB6D90D-A1FF-3E4A-8C7D-81D6377D8DF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482653" y="4945748"/>
            <a:ext cx="873172" cy="873172"/>
          </a:xfrm>
          <a:prstGeom prst="rect">
            <a:avLst/>
          </a:prstGeom>
        </p:spPr>
      </p:pic>
      <p:pic>
        <p:nvPicPr>
          <p:cNvPr id="10" name="Afbeelding 9">
            <a:extLst>
              <a:ext uri="{FF2B5EF4-FFF2-40B4-BE49-F238E27FC236}">
                <a16:creationId xmlns:a16="http://schemas.microsoft.com/office/drawing/2014/main" id="{3C2E7194-9A01-F643-8CB6-2F0B570E5893}"/>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878053" y="4057408"/>
            <a:ext cx="796265" cy="796265"/>
          </a:xfrm>
          <a:prstGeom prst="rect">
            <a:avLst/>
          </a:prstGeom>
        </p:spPr>
      </p:pic>
    </p:spTree>
    <p:extLst>
      <p:ext uri="{BB962C8B-B14F-4D97-AF65-F5344CB8AC3E}">
        <p14:creationId xmlns:p14="http://schemas.microsoft.com/office/powerpoint/2010/main" val="10772946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pos="3840">
          <p15:clr>
            <a:srgbClr val="FBAE40"/>
          </p15:clr>
        </p15:guide>
        <p15:guide id="2" orient="horz" pos="2160">
          <p15:clr>
            <a:srgbClr val="FBAE40"/>
          </p15:clr>
        </p15:guide>
        <p15:guide id="3" orient="horz" pos="383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9_Titelpagina - a">
    <p:spTree>
      <p:nvGrpSpPr>
        <p:cNvPr id="1" name=""/>
        <p:cNvGrpSpPr/>
        <p:nvPr/>
      </p:nvGrpSpPr>
      <p:grpSpPr>
        <a:xfrm>
          <a:off x="0" y="0"/>
          <a:ext cx="0" cy="0"/>
          <a:chOff x="0" y="0"/>
          <a:chExt cx="0" cy="0"/>
        </a:xfrm>
      </p:grpSpPr>
      <p:pic>
        <p:nvPicPr>
          <p:cNvPr id="10" name="Afbeelding 9">
            <a:extLst>
              <a:ext uri="{FF2B5EF4-FFF2-40B4-BE49-F238E27FC236}">
                <a16:creationId xmlns:a16="http://schemas.microsoft.com/office/drawing/2014/main" id="{265B609D-3D69-0F42-B555-9886F9C7356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91014" y="776717"/>
            <a:ext cx="1136960" cy="1136960"/>
          </a:xfrm>
          <a:prstGeom prst="rect">
            <a:avLst/>
          </a:prstGeom>
        </p:spPr>
      </p:pic>
      <p:sp>
        <p:nvSpPr>
          <p:cNvPr id="12" name="Rechthoek 11">
            <a:extLst>
              <a:ext uri="{FF2B5EF4-FFF2-40B4-BE49-F238E27FC236}">
                <a16:creationId xmlns:a16="http://schemas.microsoft.com/office/drawing/2014/main" id="{DBC6F435-3345-1647-A558-172EEA983AE6}"/>
              </a:ext>
            </a:extLst>
          </p:cNvPr>
          <p:cNvSpPr/>
          <p:nvPr userDrawn="1"/>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accent6"/>
              </a:solidFill>
            </a:endParaRPr>
          </a:p>
        </p:txBody>
      </p:sp>
      <p:pic>
        <p:nvPicPr>
          <p:cNvPr id="6" name="Afbeelding 5">
            <a:extLst>
              <a:ext uri="{FF2B5EF4-FFF2-40B4-BE49-F238E27FC236}">
                <a16:creationId xmlns:a16="http://schemas.microsoft.com/office/drawing/2014/main" id="{2701134D-335D-CB41-B2C5-9CA3B9BE5B8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891608" y="1215342"/>
            <a:ext cx="6413955" cy="4428683"/>
          </a:xfrm>
          <a:prstGeom prst="rect">
            <a:avLst/>
          </a:prstGeom>
        </p:spPr>
      </p:pic>
    </p:spTree>
    <p:extLst>
      <p:ext uri="{BB962C8B-B14F-4D97-AF65-F5344CB8AC3E}">
        <p14:creationId xmlns:p14="http://schemas.microsoft.com/office/powerpoint/2010/main" val="400310524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orient="horz" pos="414">
          <p15:clr>
            <a:srgbClr val="FBAE40"/>
          </p15:clr>
        </p15:guide>
        <p15:guide id="2" pos="756">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Tussenpagina - b">
    <p:spTree>
      <p:nvGrpSpPr>
        <p:cNvPr id="1" name=""/>
        <p:cNvGrpSpPr/>
        <p:nvPr/>
      </p:nvGrpSpPr>
      <p:grpSpPr>
        <a:xfrm>
          <a:off x="0" y="0"/>
          <a:ext cx="0" cy="0"/>
          <a:chOff x="0" y="0"/>
          <a:chExt cx="0" cy="0"/>
        </a:xfrm>
      </p:grpSpPr>
      <p:sp>
        <p:nvSpPr>
          <p:cNvPr id="9" name="Rechthoek 8">
            <a:extLst>
              <a:ext uri="{FF2B5EF4-FFF2-40B4-BE49-F238E27FC236}">
                <a16:creationId xmlns:a16="http://schemas.microsoft.com/office/drawing/2014/main" id="{FB607EB8-A00D-40C5-ABF7-A6BF6F5B38A8}"/>
              </a:ext>
            </a:extLst>
          </p:cNvPr>
          <p:cNvSpPr/>
          <p:nvPr userDrawn="1"/>
        </p:nvSpPr>
        <p:spPr>
          <a:xfrm>
            <a:off x="0" y="-1"/>
            <a:ext cx="12203721" cy="609282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accent6"/>
              </a:solidFill>
            </a:endParaRPr>
          </a:p>
        </p:txBody>
      </p:sp>
      <p:sp>
        <p:nvSpPr>
          <p:cNvPr id="5" name="Tijdelijke aanduiding voor voettekst 4">
            <a:extLst>
              <a:ext uri="{FF2B5EF4-FFF2-40B4-BE49-F238E27FC236}">
                <a16:creationId xmlns:a16="http://schemas.microsoft.com/office/drawing/2014/main" id="{D431E32A-9271-4E4D-9AC4-E470F5F1A8E0}"/>
              </a:ext>
            </a:extLst>
          </p:cNvPr>
          <p:cNvSpPr>
            <a:spLocks noGrp="1"/>
          </p:cNvSpPr>
          <p:nvPr>
            <p:ph type="ftr" sz="quarter" idx="11"/>
          </p:nvPr>
        </p:nvSpPr>
        <p:spPr/>
        <p:txBody>
          <a:bodyPr/>
          <a:lstStyle/>
          <a:p>
            <a:r>
              <a:rPr lang="nl-NL"/>
              <a:t>[Presentatietitel]</a:t>
            </a:r>
          </a:p>
        </p:txBody>
      </p:sp>
      <p:sp>
        <p:nvSpPr>
          <p:cNvPr id="6" name="Tijdelijke aanduiding voor dianummer 5">
            <a:extLst>
              <a:ext uri="{FF2B5EF4-FFF2-40B4-BE49-F238E27FC236}">
                <a16:creationId xmlns:a16="http://schemas.microsoft.com/office/drawing/2014/main" id="{50EA1D69-364E-4F7A-B05E-04789EACD17A}"/>
              </a:ext>
            </a:extLst>
          </p:cNvPr>
          <p:cNvSpPr>
            <a:spLocks noGrp="1"/>
          </p:cNvSpPr>
          <p:nvPr>
            <p:ph type="sldNum" sz="quarter" idx="12"/>
          </p:nvPr>
        </p:nvSpPr>
        <p:spPr/>
        <p:txBody>
          <a:bodyPr/>
          <a:lstStyle/>
          <a:p>
            <a:fld id="{9624B292-CCE8-43EE-A36A-8B319FB8CCEF}" type="slidenum">
              <a:rPr lang="nl-NL" smtClean="0"/>
              <a:t>‹#›</a:t>
            </a:fld>
            <a:endParaRPr lang="nl-NL"/>
          </a:p>
        </p:txBody>
      </p:sp>
      <p:sp>
        <p:nvSpPr>
          <p:cNvPr id="14" name="Ondertitel 2">
            <a:extLst>
              <a:ext uri="{FF2B5EF4-FFF2-40B4-BE49-F238E27FC236}">
                <a16:creationId xmlns:a16="http://schemas.microsoft.com/office/drawing/2014/main" id="{95D6A59D-D227-5D4D-9C3A-D3B0F6FBC09D}"/>
              </a:ext>
            </a:extLst>
          </p:cNvPr>
          <p:cNvSpPr>
            <a:spLocks noGrp="1"/>
          </p:cNvSpPr>
          <p:nvPr>
            <p:ph type="subTitle" idx="1" hasCustomPrompt="1"/>
          </p:nvPr>
        </p:nvSpPr>
        <p:spPr>
          <a:xfrm>
            <a:off x="745440" y="4173538"/>
            <a:ext cx="7636667"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Subtitel / Datum / Naam, etc.</a:t>
            </a:r>
          </a:p>
        </p:txBody>
      </p:sp>
      <p:sp>
        <p:nvSpPr>
          <p:cNvPr id="16" name="Titel 1">
            <a:extLst>
              <a:ext uri="{FF2B5EF4-FFF2-40B4-BE49-F238E27FC236}">
                <a16:creationId xmlns:a16="http://schemas.microsoft.com/office/drawing/2014/main" id="{82AC43B8-9955-8A46-AED4-B6C01A8B0B9D}"/>
              </a:ext>
            </a:extLst>
          </p:cNvPr>
          <p:cNvSpPr txBox="1">
            <a:spLocks/>
          </p:cNvSpPr>
          <p:nvPr userDrawn="1"/>
        </p:nvSpPr>
        <p:spPr>
          <a:xfrm>
            <a:off x="745440" y="1693863"/>
            <a:ext cx="10111613" cy="2387600"/>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6000" b="1" kern="1200">
                <a:solidFill>
                  <a:schemeClr val="bg1"/>
                </a:solidFill>
                <a:latin typeface="+mj-lt"/>
                <a:ea typeface="+mj-ea"/>
                <a:cs typeface="+mj-cs"/>
              </a:defRPr>
            </a:lvl1pPr>
          </a:lstStyle>
          <a:p>
            <a:r>
              <a:rPr lang="nl-NL">
                <a:latin typeface="Calibri" panose="020F0502020204030204" pitchFamily="34" charset="0"/>
                <a:cs typeface="Calibri" panose="020F0502020204030204" pitchFamily="34" charset="0"/>
              </a:rPr>
              <a:t>TITEL TUSSENSLIDE</a:t>
            </a:r>
            <a:br>
              <a:rPr lang="nl-NL">
                <a:latin typeface="Calibri" panose="020F0502020204030204" pitchFamily="34" charset="0"/>
                <a:cs typeface="Calibri" panose="020F0502020204030204" pitchFamily="34" charset="0"/>
              </a:rPr>
            </a:br>
            <a:r>
              <a:rPr lang="nl-NL">
                <a:solidFill>
                  <a:srgbClr val="FFD220"/>
                </a:solidFill>
                <a:latin typeface="Calibri" panose="020F0502020204030204" pitchFamily="34" charset="0"/>
                <a:cs typeface="Calibri" panose="020F0502020204030204" pitchFamily="34" charset="0"/>
              </a:rPr>
              <a:t>MAX 2 REGELS</a:t>
            </a:r>
          </a:p>
        </p:txBody>
      </p:sp>
      <p:pic>
        <p:nvPicPr>
          <p:cNvPr id="7" name="Afbeelding 6">
            <a:extLst>
              <a:ext uri="{FF2B5EF4-FFF2-40B4-BE49-F238E27FC236}">
                <a16:creationId xmlns:a16="http://schemas.microsoft.com/office/drawing/2014/main" id="{A6800A59-B481-AA42-961A-DF1FA6D6F13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010879" y="4159873"/>
            <a:ext cx="739837" cy="739837"/>
          </a:xfrm>
          <a:prstGeom prst="rect">
            <a:avLst/>
          </a:prstGeom>
        </p:spPr>
      </p:pic>
      <p:pic>
        <p:nvPicPr>
          <p:cNvPr id="8" name="Afbeelding 7">
            <a:extLst>
              <a:ext uri="{FF2B5EF4-FFF2-40B4-BE49-F238E27FC236}">
                <a16:creationId xmlns:a16="http://schemas.microsoft.com/office/drawing/2014/main" id="{0EB6D90D-A1FF-3E4A-8C7D-81D6377D8DF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482653" y="4945748"/>
            <a:ext cx="873172" cy="873172"/>
          </a:xfrm>
          <a:prstGeom prst="rect">
            <a:avLst/>
          </a:prstGeom>
        </p:spPr>
      </p:pic>
      <p:pic>
        <p:nvPicPr>
          <p:cNvPr id="10" name="Afbeelding 9">
            <a:extLst>
              <a:ext uri="{FF2B5EF4-FFF2-40B4-BE49-F238E27FC236}">
                <a16:creationId xmlns:a16="http://schemas.microsoft.com/office/drawing/2014/main" id="{3C2E7194-9A01-F643-8CB6-2F0B570E5893}"/>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878053" y="4057408"/>
            <a:ext cx="796265" cy="796265"/>
          </a:xfrm>
          <a:prstGeom prst="rect">
            <a:avLst/>
          </a:prstGeom>
        </p:spPr>
      </p:pic>
    </p:spTree>
    <p:extLst>
      <p:ext uri="{BB962C8B-B14F-4D97-AF65-F5344CB8AC3E}">
        <p14:creationId xmlns:p14="http://schemas.microsoft.com/office/powerpoint/2010/main" val="239378368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pos="3840">
          <p15:clr>
            <a:srgbClr val="FBAE40"/>
          </p15:clr>
        </p15:guide>
        <p15:guide id="2" orient="horz" pos="2160">
          <p15:clr>
            <a:srgbClr val="FBAE40"/>
          </p15:clr>
        </p15:guide>
        <p15:guide id="3" orient="horz" pos="3838">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Tussenpagina - b">
    <p:spTree>
      <p:nvGrpSpPr>
        <p:cNvPr id="1" name=""/>
        <p:cNvGrpSpPr/>
        <p:nvPr/>
      </p:nvGrpSpPr>
      <p:grpSpPr>
        <a:xfrm>
          <a:off x="0" y="0"/>
          <a:ext cx="0" cy="0"/>
          <a:chOff x="0" y="0"/>
          <a:chExt cx="0" cy="0"/>
        </a:xfrm>
      </p:grpSpPr>
      <p:sp>
        <p:nvSpPr>
          <p:cNvPr id="9" name="Rechthoek 8">
            <a:extLst>
              <a:ext uri="{FF2B5EF4-FFF2-40B4-BE49-F238E27FC236}">
                <a16:creationId xmlns:a16="http://schemas.microsoft.com/office/drawing/2014/main" id="{FB607EB8-A00D-40C5-ABF7-A6BF6F5B38A8}"/>
              </a:ext>
            </a:extLst>
          </p:cNvPr>
          <p:cNvSpPr/>
          <p:nvPr userDrawn="1"/>
        </p:nvSpPr>
        <p:spPr>
          <a:xfrm>
            <a:off x="0" y="-1"/>
            <a:ext cx="12203721" cy="60928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accent6"/>
              </a:solidFill>
            </a:endParaRPr>
          </a:p>
        </p:txBody>
      </p:sp>
      <p:sp>
        <p:nvSpPr>
          <p:cNvPr id="5" name="Tijdelijke aanduiding voor voettekst 4">
            <a:extLst>
              <a:ext uri="{FF2B5EF4-FFF2-40B4-BE49-F238E27FC236}">
                <a16:creationId xmlns:a16="http://schemas.microsoft.com/office/drawing/2014/main" id="{D431E32A-9271-4E4D-9AC4-E470F5F1A8E0}"/>
              </a:ext>
            </a:extLst>
          </p:cNvPr>
          <p:cNvSpPr>
            <a:spLocks noGrp="1"/>
          </p:cNvSpPr>
          <p:nvPr>
            <p:ph type="ftr" sz="quarter" idx="11"/>
          </p:nvPr>
        </p:nvSpPr>
        <p:spPr/>
        <p:txBody>
          <a:bodyPr/>
          <a:lstStyle/>
          <a:p>
            <a:r>
              <a:rPr lang="nl-NL"/>
              <a:t>[Presentatietitel]</a:t>
            </a:r>
          </a:p>
        </p:txBody>
      </p:sp>
      <p:sp>
        <p:nvSpPr>
          <p:cNvPr id="6" name="Tijdelijke aanduiding voor dianummer 5">
            <a:extLst>
              <a:ext uri="{FF2B5EF4-FFF2-40B4-BE49-F238E27FC236}">
                <a16:creationId xmlns:a16="http://schemas.microsoft.com/office/drawing/2014/main" id="{50EA1D69-364E-4F7A-B05E-04789EACD17A}"/>
              </a:ext>
            </a:extLst>
          </p:cNvPr>
          <p:cNvSpPr>
            <a:spLocks noGrp="1"/>
          </p:cNvSpPr>
          <p:nvPr>
            <p:ph type="sldNum" sz="quarter" idx="12"/>
          </p:nvPr>
        </p:nvSpPr>
        <p:spPr/>
        <p:txBody>
          <a:bodyPr/>
          <a:lstStyle/>
          <a:p>
            <a:fld id="{9624B292-CCE8-43EE-A36A-8B319FB8CCEF}" type="slidenum">
              <a:rPr lang="nl-NL" smtClean="0"/>
              <a:t>‹#›</a:t>
            </a:fld>
            <a:endParaRPr lang="nl-NL"/>
          </a:p>
        </p:txBody>
      </p:sp>
      <p:sp>
        <p:nvSpPr>
          <p:cNvPr id="14" name="Ondertitel 2">
            <a:extLst>
              <a:ext uri="{FF2B5EF4-FFF2-40B4-BE49-F238E27FC236}">
                <a16:creationId xmlns:a16="http://schemas.microsoft.com/office/drawing/2014/main" id="{95D6A59D-D227-5D4D-9C3A-D3B0F6FBC09D}"/>
              </a:ext>
            </a:extLst>
          </p:cNvPr>
          <p:cNvSpPr>
            <a:spLocks noGrp="1"/>
          </p:cNvSpPr>
          <p:nvPr>
            <p:ph type="subTitle" idx="1" hasCustomPrompt="1"/>
          </p:nvPr>
        </p:nvSpPr>
        <p:spPr>
          <a:xfrm>
            <a:off x="745440" y="4173538"/>
            <a:ext cx="7636667"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Subtitel / Datum / Naam, etc.</a:t>
            </a:r>
          </a:p>
        </p:txBody>
      </p:sp>
      <p:sp>
        <p:nvSpPr>
          <p:cNvPr id="16" name="Titel 1">
            <a:extLst>
              <a:ext uri="{FF2B5EF4-FFF2-40B4-BE49-F238E27FC236}">
                <a16:creationId xmlns:a16="http://schemas.microsoft.com/office/drawing/2014/main" id="{82AC43B8-9955-8A46-AED4-B6C01A8B0B9D}"/>
              </a:ext>
            </a:extLst>
          </p:cNvPr>
          <p:cNvSpPr txBox="1">
            <a:spLocks/>
          </p:cNvSpPr>
          <p:nvPr userDrawn="1"/>
        </p:nvSpPr>
        <p:spPr>
          <a:xfrm>
            <a:off x="745440" y="1693863"/>
            <a:ext cx="10111613" cy="2387600"/>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6000" b="1" kern="1200">
                <a:solidFill>
                  <a:schemeClr val="bg1"/>
                </a:solidFill>
                <a:latin typeface="+mj-lt"/>
                <a:ea typeface="+mj-ea"/>
                <a:cs typeface="+mj-cs"/>
              </a:defRPr>
            </a:lvl1pPr>
          </a:lstStyle>
          <a:p>
            <a:r>
              <a:rPr lang="nl-NL">
                <a:latin typeface="Calibri" panose="020F0502020204030204" pitchFamily="34" charset="0"/>
                <a:cs typeface="Calibri" panose="020F0502020204030204" pitchFamily="34" charset="0"/>
              </a:rPr>
              <a:t>TITEL TUSSENSLIDE</a:t>
            </a:r>
            <a:br>
              <a:rPr lang="nl-NL">
                <a:latin typeface="Calibri" panose="020F0502020204030204" pitchFamily="34" charset="0"/>
                <a:cs typeface="Calibri" panose="020F0502020204030204" pitchFamily="34" charset="0"/>
              </a:rPr>
            </a:br>
            <a:r>
              <a:rPr lang="nl-NL">
                <a:solidFill>
                  <a:schemeClr val="accent2"/>
                </a:solidFill>
                <a:latin typeface="Calibri" panose="020F0502020204030204" pitchFamily="34" charset="0"/>
                <a:cs typeface="Calibri" panose="020F0502020204030204" pitchFamily="34" charset="0"/>
              </a:rPr>
              <a:t>MAX 2 REGELS</a:t>
            </a:r>
          </a:p>
        </p:txBody>
      </p:sp>
      <p:pic>
        <p:nvPicPr>
          <p:cNvPr id="7" name="Afbeelding 6">
            <a:extLst>
              <a:ext uri="{FF2B5EF4-FFF2-40B4-BE49-F238E27FC236}">
                <a16:creationId xmlns:a16="http://schemas.microsoft.com/office/drawing/2014/main" id="{A6800A59-B481-AA42-961A-DF1FA6D6F13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010879" y="4159873"/>
            <a:ext cx="739837" cy="739837"/>
          </a:xfrm>
          <a:prstGeom prst="rect">
            <a:avLst/>
          </a:prstGeom>
        </p:spPr>
      </p:pic>
      <p:pic>
        <p:nvPicPr>
          <p:cNvPr id="8" name="Afbeelding 7">
            <a:extLst>
              <a:ext uri="{FF2B5EF4-FFF2-40B4-BE49-F238E27FC236}">
                <a16:creationId xmlns:a16="http://schemas.microsoft.com/office/drawing/2014/main" id="{0EB6D90D-A1FF-3E4A-8C7D-81D6377D8DF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482653" y="4945748"/>
            <a:ext cx="873172" cy="873172"/>
          </a:xfrm>
          <a:prstGeom prst="rect">
            <a:avLst/>
          </a:prstGeom>
        </p:spPr>
      </p:pic>
      <p:pic>
        <p:nvPicPr>
          <p:cNvPr id="10" name="Afbeelding 9">
            <a:extLst>
              <a:ext uri="{FF2B5EF4-FFF2-40B4-BE49-F238E27FC236}">
                <a16:creationId xmlns:a16="http://schemas.microsoft.com/office/drawing/2014/main" id="{3C2E7194-9A01-F643-8CB6-2F0B570E5893}"/>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878053" y="4057408"/>
            <a:ext cx="796265" cy="796265"/>
          </a:xfrm>
          <a:prstGeom prst="rect">
            <a:avLst/>
          </a:prstGeom>
        </p:spPr>
      </p:pic>
    </p:spTree>
    <p:extLst>
      <p:ext uri="{BB962C8B-B14F-4D97-AF65-F5344CB8AC3E}">
        <p14:creationId xmlns:p14="http://schemas.microsoft.com/office/powerpoint/2010/main" val="10914135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pos="3840">
          <p15:clr>
            <a:srgbClr val="FBAE40"/>
          </p15:clr>
        </p15:guide>
        <p15:guide id="2" orient="horz" pos="2160">
          <p15:clr>
            <a:srgbClr val="FBAE40"/>
          </p15:clr>
        </p15:guide>
        <p15:guide id="3" orient="horz" pos="3838">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94C9DD-9955-4E77-9288-72A2BAE4BE7C}"/>
              </a:ext>
            </a:extLst>
          </p:cNvPr>
          <p:cNvSpPr>
            <a:spLocks noGrp="1"/>
          </p:cNvSpPr>
          <p:nvPr>
            <p:ph type="title" hasCustomPrompt="1"/>
          </p:nvPr>
        </p:nvSpPr>
        <p:spPr>
          <a:xfrm>
            <a:off x="381001" y="212726"/>
            <a:ext cx="11439523" cy="1325563"/>
          </a:xfrm>
        </p:spPr>
        <p:txBody>
          <a:bodyPr/>
          <a:lstStyle>
            <a:lvl1pPr>
              <a:defRPr>
                <a:solidFill>
                  <a:schemeClr val="tx1"/>
                </a:solidFill>
              </a:defRPr>
            </a:lvl1pPr>
          </a:lstStyle>
          <a:p>
            <a:r>
              <a:rPr lang="nl-NL"/>
              <a:t>HEADING</a:t>
            </a:r>
          </a:p>
        </p:txBody>
      </p:sp>
      <p:sp>
        <p:nvSpPr>
          <p:cNvPr id="5" name="Tijdelijke aanduiding voor voettekst 4">
            <a:extLst>
              <a:ext uri="{FF2B5EF4-FFF2-40B4-BE49-F238E27FC236}">
                <a16:creationId xmlns:a16="http://schemas.microsoft.com/office/drawing/2014/main" id="{DB6B53DD-6096-4363-A5B8-DB18CB55E2AB}"/>
              </a:ext>
            </a:extLst>
          </p:cNvPr>
          <p:cNvSpPr>
            <a:spLocks noGrp="1"/>
          </p:cNvSpPr>
          <p:nvPr>
            <p:ph type="ftr" sz="quarter" idx="11"/>
          </p:nvPr>
        </p:nvSpPr>
        <p:spPr/>
        <p:txBody>
          <a:bodyPr/>
          <a:lstStyle/>
          <a:p>
            <a:r>
              <a:rPr lang="nl-NL"/>
              <a:t>[Presentatietitel]</a:t>
            </a:r>
          </a:p>
        </p:txBody>
      </p:sp>
      <p:sp>
        <p:nvSpPr>
          <p:cNvPr id="6" name="Tijdelijke aanduiding voor dianummer 5">
            <a:extLst>
              <a:ext uri="{FF2B5EF4-FFF2-40B4-BE49-F238E27FC236}">
                <a16:creationId xmlns:a16="http://schemas.microsoft.com/office/drawing/2014/main" id="{56B3754B-0D5F-4A6F-AD2B-9264CB23A3CB}"/>
              </a:ext>
            </a:extLst>
          </p:cNvPr>
          <p:cNvSpPr>
            <a:spLocks noGrp="1"/>
          </p:cNvSpPr>
          <p:nvPr>
            <p:ph type="sldNum" sz="quarter" idx="12"/>
          </p:nvPr>
        </p:nvSpPr>
        <p:spPr/>
        <p:txBody>
          <a:bodyPr/>
          <a:lstStyle/>
          <a:p>
            <a:fld id="{9624B292-CCE8-43EE-A36A-8B319FB8CCEF}" type="slidenum">
              <a:rPr lang="nl-NL" smtClean="0"/>
              <a:t>‹#›</a:t>
            </a:fld>
            <a:endParaRPr lang="nl-NL"/>
          </a:p>
        </p:txBody>
      </p:sp>
      <p:sp>
        <p:nvSpPr>
          <p:cNvPr id="7" name="Tijdelijke aanduiding voor inhoud 2">
            <a:extLst>
              <a:ext uri="{FF2B5EF4-FFF2-40B4-BE49-F238E27FC236}">
                <a16:creationId xmlns:a16="http://schemas.microsoft.com/office/drawing/2014/main" id="{6A425E98-55D3-9D4A-8AEA-B3F0BB4FB69D}"/>
              </a:ext>
            </a:extLst>
          </p:cNvPr>
          <p:cNvSpPr>
            <a:spLocks noGrp="1"/>
          </p:cNvSpPr>
          <p:nvPr>
            <p:ph idx="1"/>
          </p:nvPr>
        </p:nvSpPr>
        <p:spPr>
          <a:xfrm>
            <a:off x="381001" y="1786270"/>
            <a:ext cx="8515351" cy="325829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afbeelding 7">
            <a:extLst>
              <a:ext uri="{FF2B5EF4-FFF2-40B4-BE49-F238E27FC236}">
                <a16:creationId xmlns:a16="http://schemas.microsoft.com/office/drawing/2014/main" id="{DF9560B0-9992-F44B-8EA4-542EC323C2E5}"/>
              </a:ext>
            </a:extLst>
          </p:cNvPr>
          <p:cNvSpPr>
            <a:spLocks noGrp="1"/>
          </p:cNvSpPr>
          <p:nvPr>
            <p:ph type="pic" sz="quarter" idx="13" hasCustomPrompt="1"/>
          </p:nvPr>
        </p:nvSpPr>
        <p:spPr>
          <a:xfrm>
            <a:off x="6839712" y="361948"/>
            <a:ext cx="4971287" cy="5734800"/>
          </a:xfrm>
          <a:prstGeom prst="roundRect">
            <a:avLst>
              <a:gd name="adj" fmla="val 7246"/>
            </a:avLst>
          </a:prstGeom>
          <a:solidFill>
            <a:schemeClr val="bg1">
              <a:lumMod val="95000"/>
            </a:schemeClr>
          </a:solidFill>
          <a:effectLst>
            <a:softEdge rad="12700"/>
          </a:effectLst>
        </p:spPr>
        <p:txBody>
          <a:bodyPr/>
          <a:lstStyle>
            <a:lvl1pPr marL="0" indent="0" algn="ctr">
              <a:buNone/>
              <a:defRPr sz="1800"/>
            </a:lvl1pPr>
          </a:lstStyle>
          <a:p>
            <a:r>
              <a:rPr lang="nl-NL"/>
              <a:t>Klik op het icoon of sleep een afbeelding in dit veld</a:t>
            </a:r>
          </a:p>
        </p:txBody>
      </p:sp>
      <p:pic>
        <p:nvPicPr>
          <p:cNvPr id="8" name="Afbeelding 7">
            <a:extLst>
              <a:ext uri="{FF2B5EF4-FFF2-40B4-BE49-F238E27FC236}">
                <a16:creationId xmlns:a16="http://schemas.microsoft.com/office/drawing/2014/main" id="{7502CF2C-1211-DD44-A8D7-065333A430C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381000" y="1133855"/>
            <a:ext cx="2298192" cy="91666"/>
          </a:xfrm>
          <a:prstGeom prst="rect">
            <a:avLst/>
          </a:prstGeom>
        </p:spPr>
      </p:pic>
    </p:spTree>
    <p:extLst>
      <p:ext uri="{BB962C8B-B14F-4D97-AF65-F5344CB8AC3E}">
        <p14:creationId xmlns:p14="http://schemas.microsoft.com/office/powerpoint/2010/main" val="251052041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en 2 object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900E87-9C0E-40FD-91E7-8077897EE84C}"/>
              </a:ext>
            </a:extLst>
          </p:cNvPr>
          <p:cNvSpPr>
            <a:spLocks noGrp="1"/>
          </p:cNvSpPr>
          <p:nvPr>
            <p:ph type="title" hasCustomPrompt="1"/>
          </p:nvPr>
        </p:nvSpPr>
        <p:spPr/>
        <p:txBody>
          <a:bodyPr/>
          <a:lstStyle>
            <a:lvl1pPr>
              <a:defRPr>
                <a:solidFill>
                  <a:schemeClr val="accent1"/>
                </a:solidFill>
              </a:defRPr>
            </a:lvl1pPr>
          </a:lstStyle>
          <a:p>
            <a:r>
              <a:rPr lang="nl-NL"/>
              <a:t>TITEL</a:t>
            </a:r>
          </a:p>
        </p:txBody>
      </p:sp>
      <p:sp>
        <p:nvSpPr>
          <p:cNvPr id="3" name="Tijdelijke aanduiding voor inhoud 2">
            <a:extLst>
              <a:ext uri="{FF2B5EF4-FFF2-40B4-BE49-F238E27FC236}">
                <a16:creationId xmlns:a16="http://schemas.microsoft.com/office/drawing/2014/main" id="{95CB9B69-92CF-48F6-8677-8B75682343D7}"/>
              </a:ext>
            </a:extLst>
          </p:cNvPr>
          <p:cNvSpPr>
            <a:spLocks noGrp="1"/>
          </p:cNvSpPr>
          <p:nvPr>
            <p:ph sz="half" idx="1"/>
          </p:nvPr>
        </p:nvSpPr>
        <p:spPr>
          <a:xfrm>
            <a:off x="381000" y="1561735"/>
            <a:ext cx="5648325" cy="4532400"/>
          </a:xfrm>
        </p:spPr>
        <p:txBody>
          <a:body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2A82CB93-3429-4A68-9FEF-5ABA576DC3B6}"/>
              </a:ext>
            </a:extLst>
          </p:cNvPr>
          <p:cNvSpPr>
            <a:spLocks noGrp="1"/>
          </p:cNvSpPr>
          <p:nvPr>
            <p:ph sz="half" idx="2"/>
          </p:nvPr>
        </p:nvSpPr>
        <p:spPr>
          <a:xfrm>
            <a:off x="6172199" y="1561735"/>
            <a:ext cx="5648325" cy="4532400"/>
          </a:xfrm>
        </p:spPr>
        <p:txBody>
          <a:bodyPr/>
          <a:lstStyle/>
          <a:p>
            <a:pPr lvl="0"/>
            <a:r>
              <a:rPr lang="nl-NL"/>
              <a:t>Klikken om de tekststijl van het model te bewerken</a:t>
            </a:r>
          </a:p>
        </p:txBody>
      </p:sp>
      <p:sp>
        <p:nvSpPr>
          <p:cNvPr id="6" name="Tijdelijke aanduiding voor voettekst 5">
            <a:extLst>
              <a:ext uri="{FF2B5EF4-FFF2-40B4-BE49-F238E27FC236}">
                <a16:creationId xmlns:a16="http://schemas.microsoft.com/office/drawing/2014/main" id="{647B6B09-AA08-433B-A6A5-5B1E4AFBF1AA}"/>
              </a:ext>
            </a:extLst>
          </p:cNvPr>
          <p:cNvSpPr>
            <a:spLocks noGrp="1"/>
          </p:cNvSpPr>
          <p:nvPr>
            <p:ph type="ftr" sz="quarter" idx="11"/>
          </p:nvPr>
        </p:nvSpPr>
        <p:spPr/>
        <p:txBody>
          <a:bodyPr/>
          <a:lstStyle/>
          <a:p>
            <a:r>
              <a:rPr lang="nl-NL"/>
              <a:t>[Presentatietitel]</a:t>
            </a:r>
          </a:p>
        </p:txBody>
      </p:sp>
      <p:sp>
        <p:nvSpPr>
          <p:cNvPr id="7" name="Tijdelijke aanduiding voor dianummer 6">
            <a:extLst>
              <a:ext uri="{FF2B5EF4-FFF2-40B4-BE49-F238E27FC236}">
                <a16:creationId xmlns:a16="http://schemas.microsoft.com/office/drawing/2014/main" id="{66B1BEE8-04B2-479B-ADA7-1C385A4230FB}"/>
              </a:ext>
            </a:extLst>
          </p:cNvPr>
          <p:cNvSpPr>
            <a:spLocks noGrp="1"/>
          </p:cNvSpPr>
          <p:nvPr>
            <p:ph type="sldNum" sz="quarter" idx="12"/>
          </p:nvPr>
        </p:nvSpPr>
        <p:spPr/>
        <p:txBody>
          <a:bodyPr/>
          <a:lstStyle/>
          <a:p>
            <a:fld id="{9624B292-CCE8-43EE-A36A-8B319FB8CCEF}" type="slidenum">
              <a:rPr lang="nl-NL" smtClean="0"/>
              <a:t>‹#›</a:t>
            </a:fld>
            <a:endParaRPr lang="nl-NL"/>
          </a:p>
        </p:txBody>
      </p:sp>
      <p:pic>
        <p:nvPicPr>
          <p:cNvPr id="8" name="Afbeelding 7">
            <a:extLst>
              <a:ext uri="{FF2B5EF4-FFF2-40B4-BE49-F238E27FC236}">
                <a16:creationId xmlns:a16="http://schemas.microsoft.com/office/drawing/2014/main" id="{FCD34213-5625-3A43-8B30-0DAC93C11A9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381000" y="1133855"/>
            <a:ext cx="2298192" cy="91666"/>
          </a:xfrm>
          <a:prstGeom prst="rect">
            <a:avLst/>
          </a:prstGeom>
        </p:spPr>
      </p:pic>
    </p:spTree>
    <p:extLst>
      <p:ext uri="{BB962C8B-B14F-4D97-AF65-F5344CB8AC3E}">
        <p14:creationId xmlns:p14="http://schemas.microsoft.com/office/powerpoint/2010/main" val="291036101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el en 2 object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900E87-9C0E-40FD-91E7-8077897EE84C}"/>
              </a:ext>
            </a:extLst>
          </p:cNvPr>
          <p:cNvSpPr>
            <a:spLocks noGrp="1"/>
          </p:cNvSpPr>
          <p:nvPr>
            <p:ph type="title" hasCustomPrompt="1"/>
          </p:nvPr>
        </p:nvSpPr>
        <p:spPr/>
        <p:txBody>
          <a:bodyPr/>
          <a:lstStyle>
            <a:lvl1pPr>
              <a:defRPr>
                <a:solidFill>
                  <a:schemeClr val="accent1"/>
                </a:solidFill>
              </a:defRPr>
            </a:lvl1pPr>
          </a:lstStyle>
          <a:p>
            <a:r>
              <a:rPr lang="nl-NL"/>
              <a:t>INHOUD</a:t>
            </a:r>
          </a:p>
        </p:txBody>
      </p:sp>
      <p:sp>
        <p:nvSpPr>
          <p:cNvPr id="3" name="Tijdelijke aanduiding voor inhoud 2">
            <a:extLst>
              <a:ext uri="{FF2B5EF4-FFF2-40B4-BE49-F238E27FC236}">
                <a16:creationId xmlns:a16="http://schemas.microsoft.com/office/drawing/2014/main" id="{95CB9B69-92CF-48F6-8677-8B75682343D7}"/>
              </a:ext>
            </a:extLst>
          </p:cNvPr>
          <p:cNvSpPr>
            <a:spLocks noGrp="1"/>
          </p:cNvSpPr>
          <p:nvPr>
            <p:ph sz="half" idx="1"/>
          </p:nvPr>
        </p:nvSpPr>
        <p:spPr>
          <a:xfrm>
            <a:off x="381000" y="1561735"/>
            <a:ext cx="5648325" cy="4532400"/>
          </a:xfrm>
        </p:spPr>
        <p:txBody>
          <a:bodyPr/>
          <a:lstStyle/>
          <a:p>
            <a:pPr lvl="0"/>
            <a:r>
              <a:rPr lang="nl-NL"/>
              <a:t>Klikken om de tekststijl van het model te bewerken</a:t>
            </a:r>
          </a:p>
        </p:txBody>
      </p:sp>
      <p:sp>
        <p:nvSpPr>
          <p:cNvPr id="6" name="Tijdelijke aanduiding voor voettekst 5">
            <a:extLst>
              <a:ext uri="{FF2B5EF4-FFF2-40B4-BE49-F238E27FC236}">
                <a16:creationId xmlns:a16="http://schemas.microsoft.com/office/drawing/2014/main" id="{647B6B09-AA08-433B-A6A5-5B1E4AFBF1AA}"/>
              </a:ext>
            </a:extLst>
          </p:cNvPr>
          <p:cNvSpPr>
            <a:spLocks noGrp="1"/>
          </p:cNvSpPr>
          <p:nvPr>
            <p:ph type="ftr" sz="quarter" idx="11"/>
          </p:nvPr>
        </p:nvSpPr>
        <p:spPr/>
        <p:txBody>
          <a:bodyPr/>
          <a:lstStyle/>
          <a:p>
            <a:r>
              <a:rPr lang="nl-NL"/>
              <a:t>[Presentatietitel]</a:t>
            </a:r>
          </a:p>
        </p:txBody>
      </p:sp>
      <p:sp>
        <p:nvSpPr>
          <p:cNvPr id="7" name="Tijdelijke aanduiding voor dianummer 6">
            <a:extLst>
              <a:ext uri="{FF2B5EF4-FFF2-40B4-BE49-F238E27FC236}">
                <a16:creationId xmlns:a16="http://schemas.microsoft.com/office/drawing/2014/main" id="{66B1BEE8-04B2-479B-ADA7-1C385A4230FB}"/>
              </a:ext>
            </a:extLst>
          </p:cNvPr>
          <p:cNvSpPr>
            <a:spLocks noGrp="1"/>
          </p:cNvSpPr>
          <p:nvPr>
            <p:ph type="sldNum" sz="quarter" idx="12"/>
          </p:nvPr>
        </p:nvSpPr>
        <p:spPr/>
        <p:txBody>
          <a:bodyPr/>
          <a:lstStyle/>
          <a:p>
            <a:fld id="{9624B292-CCE8-43EE-A36A-8B319FB8CCEF}" type="slidenum">
              <a:rPr lang="nl-NL" smtClean="0"/>
              <a:t>‹#›</a:t>
            </a:fld>
            <a:endParaRPr lang="nl-NL"/>
          </a:p>
        </p:txBody>
      </p:sp>
      <p:pic>
        <p:nvPicPr>
          <p:cNvPr id="9" name="Afbeelding 8">
            <a:extLst>
              <a:ext uri="{FF2B5EF4-FFF2-40B4-BE49-F238E27FC236}">
                <a16:creationId xmlns:a16="http://schemas.microsoft.com/office/drawing/2014/main" id="{43FBE4E9-8685-4149-AA48-514C2EB643E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381000" y="1133855"/>
            <a:ext cx="2298192" cy="91666"/>
          </a:xfrm>
          <a:prstGeom prst="rect">
            <a:avLst/>
          </a:prstGeom>
        </p:spPr>
      </p:pic>
      <p:sp>
        <p:nvSpPr>
          <p:cNvPr id="10" name="Tijdelijke aanduiding voor afbeelding 7">
            <a:extLst>
              <a:ext uri="{FF2B5EF4-FFF2-40B4-BE49-F238E27FC236}">
                <a16:creationId xmlns:a16="http://schemas.microsoft.com/office/drawing/2014/main" id="{A708688A-BBD2-F444-B7B9-49E2ADDF1527}"/>
              </a:ext>
            </a:extLst>
          </p:cNvPr>
          <p:cNvSpPr>
            <a:spLocks noGrp="1"/>
          </p:cNvSpPr>
          <p:nvPr>
            <p:ph type="pic" sz="quarter" idx="13" hasCustomPrompt="1"/>
          </p:nvPr>
        </p:nvSpPr>
        <p:spPr>
          <a:xfrm>
            <a:off x="6839712" y="361948"/>
            <a:ext cx="4971287" cy="5734800"/>
          </a:xfrm>
          <a:prstGeom prst="roundRect">
            <a:avLst>
              <a:gd name="adj" fmla="val 7246"/>
            </a:avLst>
          </a:prstGeom>
          <a:solidFill>
            <a:schemeClr val="bg1">
              <a:lumMod val="95000"/>
            </a:schemeClr>
          </a:solidFill>
          <a:effectLst>
            <a:softEdge rad="12700"/>
          </a:effectLst>
        </p:spPr>
        <p:txBody>
          <a:bodyPr/>
          <a:lstStyle>
            <a:lvl1pPr marL="0" indent="0" algn="ctr">
              <a:buNone/>
              <a:defRPr sz="1800"/>
            </a:lvl1pPr>
          </a:lstStyle>
          <a:p>
            <a:r>
              <a:rPr lang="nl-NL"/>
              <a:t>Klik op het icoon of sleep een afbeelding in dit veld</a:t>
            </a:r>
          </a:p>
        </p:txBody>
      </p:sp>
    </p:spTree>
    <p:extLst>
      <p:ext uri="{BB962C8B-B14F-4D97-AF65-F5344CB8AC3E}">
        <p14:creationId xmlns:p14="http://schemas.microsoft.com/office/powerpoint/2010/main" val="4063194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 niveau 1, 2 en 3 + 1 afbeelding rechts">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94C9DD-9955-4E77-9288-72A2BAE4BE7C}"/>
              </a:ext>
            </a:extLst>
          </p:cNvPr>
          <p:cNvSpPr>
            <a:spLocks noGrp="1"/>
          </p:cNvSpPr>
          <p:nvPr>
            <p:ph type="title" hasCustomPrompt="1"/>
          </p:nvPr>
        </p:nvSpPr>
        <p:spPr>
          <a:xfrm>
            <a:off x="381002" y="212726"/>
            <a:ext cx="8445497" cy="1325563"/>
          </a:xfrm>
        </p:spPr>
        <p:txBody>
          <a:bodyPr/>
          <a:lstStyle>
            <a:lvl1pPr>
              <a:defRPr>
                <a:solidFill>
                  <a:schemeClr val="accent1"/>
                </a:solidFill>
              </a:defRPr>
            </a:lvl1pPr>
          </a:lstStyle>
          <a:p>
            <a:r>
              <a:rPr lang="nl-NL"/>
              <a:t>TITEL</a:t>
            </a:r>
          </a:p>
        </p:txBody>
      </p:sp>
      <p:sp>
        <p:nvSpPr>
          <p:cNvPr id="5" name="Tijdelijke aanduiding voor voettekst 4">
            <a:extLst>
              <a:ext uri="{FF2B5EF4-FFF2-40B4-BE49-F238E27FC236}">
                <a16:creationId xmlns:a16="http://schemas.microsoft.com/office/drawing/2014/main" id="{DB6B53DD-6096-4363-A5B8-DB18CB55E2AB}"/>
              </a:ext>
            </a:extLst>
          </p:cNvPr>
          <p:cNvSpPr>
            <a:spLocks noGrp="1"/>
          </p:cNvSpPr>
          <p:nvPr>
            <p:ph type="ftr" sz="quarter" idx="11"/>
          </p:nvPr>
        </p:nvSpPr>
        <p:spPr/>
        <p:txBody>
          <a:bodyPr/>
          <a:lstStyle/>
          <a:p>
            <a:r>
              <a:rPr lang="nl-NL"/>
              <a:t>[Presentatietitel]</a:t>
            </a:r>
          </a:p>
        </p:txBody>
      </p:sp>
      <p:sp>
        <p:nvSpPr>
          <p:cNvPr id="6" name="Tijdelijke aanduiding voor dianummer 5">
            <a:extLst>
              <a:ext uri="{FF2B5EF4-FFF2-40B4-BE49-F238E27FC236}">
                <a16:creationId xmlns:a16="http://schemas.microsoft.com/office/drawing/2014/main" id="{56B3754B-0D5F-4A6F-AD2B-9264CB23A3CB}"/>
              </a:ext>
            </a:extLst>
          </p:cNvPr>
          <p:cNvSpPr>
            <a:spLocks noGrp="1"/>
          </p:cNvSpPr>
          <p:nvPr>
            <p:ph type="sldNum" sz="quarter" idx="12"/>
          </p:nvPr>
        </p:nvSpPr>
        <p:spPr/>
        <p:txBody>
          <a:bodyPr/>
          <a:lstStyle/>
          <a:p>
            <a:fld id="{9624B292-CCE8-43EE-A36A-8B319FB8CCEF}" type="slidenum">
              <a:rPr lang="nl-NL" smtClean="0"/>
              <a:t>‹#›</a:t>
            </a:fld>
            <a:endParaRPr lang="nl-NL"/>
          </a:p>
        </p:txBody>
      </p:sp>
      <p:sp>
        <p:nvSpPr>
          <p:cNvPr id="10" name="Tijdelijke aanduiding voor inhoud 2">
            <a:extLst>
              <a:ext uri="{FF2B5EF4-FFF2-40B4-BE49-F238E27FC236}">
                <a16:creationId xmlns:a16="http://schemas.microsoft.com/office/drawing/2014/main" id="{1C52E75C-9862-8748-A45B-FB8522C47C48}"/>
              </a:ext>
            </a:extLst>
          </p:cNvPr>
          <p:cNvSpPr>
            <a:spLocks noGrp="1"/>
          </p:cNvSpPr>
          <p:nvPr>
            <p:ph idx="1"/>
          </p:nvPr>
        </p:nvSpPr>
        <p:spPr>
          <a:xfrm>
            <a:off x="381001" y="1786270"/>
            <a:ext cx="8515351" cy="325829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pic>
        <p:nvPicPr>
          <p:cNvPr id="11" name="Afbeelding 10">
            <a:extLst>
              <a:ext uri="{FF2B5EF4-FFF2-40B4-BE49-F238E27FC236}">
                <a16:creationId xmlns:a16="http://schemas.microsoft.com/office/drawing/2014/main" id="{96D7E52B-4BF7-784B-B95D-1D5910B5DC9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381000" y="1133855"/>
            <a:ext cx="2298192" cy="91666"/>
          </a:xfrm>
          <a:prstGeom prst="rect">
            <a:avLst/>
          </a:prstGeom>
        </p:spPr>
      </p:pic>
      <p:sp>
        <p:nvSpPr>
          <p:cNvPr id="12" name="Tijdelijke aanduiding voor afbeelding 7">
            <a:extLst>
              <a:ext uri="{FF2B5EF4-FFF2-40B4-BE49-F238E27FC236}">
                <a16:creationId xmlns:a16="http://schemas.microsoft.com/office/drawing/2014/main" id="{65C594EF-DCA3-6841-8A1C-F2643FD211B9}"/>
              </a:ext>
            </a:extLst>
          </p:cNvPr>
          <p:cNvSpPr>
            <a:spLocks noGrp="1"/>
          </p:cNvSpPr>
          <p:nvPr>
            <p:ph type="pic" sz="quarter" idx="14" hasCustomPrompt="1"/>
          </p:nvPr>
        </p:nvSpPr>
        <p:spPr>
          <a:xfrm>
            <a:off x="9207500" y="361948"/>
            <a:ext cx="2603499" cy="5734800"/>
          </a:xfrm>
          <a:prstGeom prst="roundRect">
            <a:avLst>
              <a:gd name="adj" fmla="val 7246"/>
            </a:avLst>
          </a:prstGeom>
          <a:solidFill>
            <a:schemeClr val="bg1">
              <a:lumMod val="95000"/>
            </a:schemeClr>
          </a:solidFill>
          <a:effectLst>
            <a:softEdge rad="12700"/>
          </a:effectLst>
        </p:spPr>
        <p:txBody>
          <a:bodyPr/>
          <a:lstStyle>
            <a:lvl1pPr marL="0" indent="0" algn="ctr">
              <a:buNone/>
              <a:defRPr sz="1800"/>
            </a:lvl1pPr>
          </a:lstStyle>
          <a:p>
            <a:r>
              <a:rPr lang="nl-NL"/>
              <a:t>Klik op het icoon of sleep een afbeelding in dit veld</a:t>
            </a:r>
          </a:p>
        </p:txBody>
      </p:sp>
    </p:spTree>
    <p:extLst>
      <p:ext uri="{BB962C8B-B14F-4D97-AF65-F5344CB8AC3E}">
        <p14:creationId xmlns:p14="http://schemas.microsoft.com/office/powerpoint/2010/main" val="185115980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bullets + 1 afbeelding rechts ">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94C9DD-9955-4E77-9288-72A2BAE4BE7C}"/>
              </a:ext>
            </a:extLst>
          </p:cNvPr>
          <p:cNvSpPr>
            <a:spLocks noGrp="1"/>
          </p:cNvSpPr>
          <p:nvPr>
            <p:ph type="title" hasCustomPrompt="1"/>
          </p:nvPr>
        </p:nvSpPr>
        <p:spPr>
          <a:xfrm>
            <a:off x="381003" y="568326"/>
            <a:ext cx="5064126" cy="1325563"/>
          </a:xfrm>
        </p:spPr>
        <p:txBody>
          <a:bodyPr anchor="t" anchorCtr="0"/>
          <a:lstStyle/>
          <a:p>
            <a:r>
              <a:rPr lang="nl-NL"/>
              <a:t>TITEL</a:t>
            </a:r>
          </a:p>
        </p:txBody>
      </p:sp>
      <p:sp>
        <p:nvSpPr>
          <p:cNvPr id="5" name="Tijdelijke aanduiding voor voettekst 4">
            <a:extLst>
              <a:ext uri="{FF2B5EF4-FFF2-40B4-BE49-F238E27FC236}">
                <a16:creationId xmlns:a16="http://schemas.microsoft.com/office/drawing/2014/main" id="{DB6B53DD-6096-4363-A5B8-DB18CB55E2AB}"/>
              </a:ext>
            </a:extLst>
          </p:cNvPr>
          <p:cNvSpPr>
            <a:spLocks noGrp="1"/>
          </p:cNvSpPr>
          <p:nvPr>
            <p:ph type="ftr" sz="quarter" idx="11"/>
          </p:nvPr>
        </p:nvSpPr>
        <p:spPr/>
        <p:txBody>
          <a:bodyPr/>
          <a:lstStyle/>
          <a:p>
            <a:r>
              <a:rPr lang="nl-NL"/>
              <a:t>[Presentatietitel]</a:t>
            </a:r>
          </a:p>
        </p:txBody>
      </p:sp>
      <p:sp>
        <p:nvSpPr>
          <p:cNvPr id="6" name="Tijdelijke aanduiding voor dianummer 5">
            <a:extLst>
              <a:ext uri="{FF2B5EF4-FFF2-40B4-BE49-F238E27FC236}">
                <a16:creationId xmlns:a16="http://schemas.microsoft.com/office/drawing/2014/main" id="{56B3754B-0D5F-4A6F-AD2B-9264CB23A3CB}"/>
              </a:ext>
            </a:extLst>
          </p:cNvPr>
          <p:cNvSpPr>
            <a:spLocks noGrp="1"/>
          </p:cNvSpPr>
          <p:nvPr>
            <p:ph type="sldNum" sz="quarter" idx="12"/>
          </p:nvPr>
        </p:nvSpPr>
        <p:spPr/>
        <p:txBody>
          <a:bodyPr/>
          <a:lstStyle/>
          <a:p>
            <a:fld id="{9624B292-CCE8-43EE-A36A-8B319FB8CCEF}" type="slidenum">
              <a:rPr lang="nl-NL" smtClean="0"/>
              <a:t>‹#›</a:t>
            </a:fld>
            <a:endParaRPr lang="nl-NL"/>
          </a:p>
        </p:txBody>
      </p:sp>
      <p:sp>
        <p:nvSpPr>
          <p:cNvPr id="10" name="Tijdelijke aanduiding voor inhoud 2">
            <a:extLst>
              <a:ext uri="{FF2B5EF4-FFF2-40B4-BE49-F238E27FC236}">
                <a16:creationId xmlns:a16="http://schemas.microsoft.com/office/drawing/2014/main" id="{C5FB3677-5186-1342-B749-7F854C896FDF}"/>
              </a:ext>
            </a:extLst>
          </p:cNvPr>
          <p:cNvSpPr>
            <a:spLocks noGrp="1"/>
          </p:cNvSpPr>
          <p:nvPr>
            <p:ph idx="1"/>
          </p:nvPr>
        </p:nvSpPr>
        <p:spPr>
          <a:xfrm>
            <a:off x="381002" y="1786270"/>
            <a:ext cx="5064128" cy="368184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pic>
        <p:nvPicPr>
          <p:cNvPr id="8" name="Afbeelding 7">
            <a:extLst>
              <a:ext uri="{FF2B5EF4-FFF2-40B4-BE49-F238E27FC236}">
                <a16:creationId xmlns:a16="http://schemas.microsoft.com/office/drawing/2014/main" id="{75F1386E-ACF4-5F4E-BA67-7EF4A0FD5D5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381000" y="1133855"/>
            <a:ext cx="2298192" cy="91666"/>
          </a:xfrm>
          <a:prstGeom prst="rect">
            <a:avLst/>
          </a:prstGeom>
        </p:spPr>
      </p:pic>
      <p:sp>
        <p:nvSpPr>
          <p:cNvPr id="12" name="Tijdelijke aanduiding voor afbeelding 7">
            <a:extLst>
              <a:ext uri="{FF2B5EF4-FFF2-40B4-BE49-F238E27FC236}">
                <a16:creationId xmlns:a16="http://schemas.microsoft.com/office/drawing/2014/main" id="{C2131D81-08B9-8E46-AC9A-C54A4DF6EF14}"/>
              </a:ext>
            </a:extLst>
          </p:cNvPr>
          <p:cNvSpPr>
            <a:spLocks noGrp="1"/>
          </p:cNvSpPr>
          <p:nvPr>
            <p:ph type="pic" sz="quarter" idx="14" hasCustomPrompt="1"/>
          </p:nvPr>
        </p:nvSpPr>
        <p:spPr>
          <a:xfrm>
            <a:off x="5807076" y="361948"/>
            <a:ext cx="6003923" cy="5734800"/>
          </a:xfrm>
          <a:prstGeom prst="roundRect">
            <a:avLst>
              <a:gd name="adj" fmla="val 7246"/>
            </a:avLst>
          </a:prstGeom>
          <a:solidFill>
            <a:schemeClr val="bg1">
              <a:lumMod val="95000"/>
            </a:schemeClr>
          </a:solidFill>
          <a:effectLst>
            <a:softEdge rad="12700"/>
          </a:effectLst>
        </p:spPr>
        <p:txBody>
          <a:bodyPr/>
          <a:lstStyle>
            <a:lvl1pPr marL="0" indent="0" algn="ctr">
              <a:buNone/>
              <a:defRPr sz="1800"/>
            </a:lvl1pPr>
          </a:lstStyle>
          <a:p>
            <a:r>
              <a:rPr lang="nl-NL"/>
              <a:t>Klik op het icoon of sleep een afbeelding in dit veld</a:t>
            </a:r>
          </a:p>
        </p:txBody>
      </p:sp>
    </p:spTree>
    <p:extLst>
      <p:ext uri="{BB962C8B-B14F-4D97-AF65-F5344CB8AC3E}">
        <p14:creationId xmlns:p14="http://schemas.microsoft.com/office/powerpoint/2010/main" val="231494346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el, tekst + 4 afbeeldingen rechts">
    <p:spTree>
      <p:nvGrpSpPr>
        <p:cNvPr id="1" name=""/>
        <p:cNvGrpSpPr/>
        <p:nvPr/>
      </p:nvGrpSpPr>
      <p:grpSpPr>
        <a:xfrm>
          <a:off x="0" y="0"/>
          <a:ext cx="0" cy="0"/>
          <a:chOff x="0" y="0"/>
          <a:chExt cx="0" cy="0"/>
        </a:xfrm>
      </p:grpSpPr>
      <p:sp>
        <p:nvSpPr>
          <p:cNvPr id="7" name="Rechthoek 6">
            <a:extLst>
              <a:ext uri="{FF2B5EF4-FFF2-40B4-BE49-F238E27FC236}">
                <a16:creationId xmlns:a16="http://schemas.microsoft.com/office/drawing/2014/main" id="{9BBD895C-9C65-4820-B9BD-BE68148985B0}"/>
              </a:ext>
            </a:extLst>
          </p:cNvPr>
          <p:cNvSpPr/>
          <p:nvPr userDrawn="1"/>
        </p:nvSpPr>
        <p:spPr>
          <a:xfrm>
            <a:off x="5626100" y="361949"/>
            <a:ext cx="6204832" cy="29033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a:extLst>
              <a:ext uri="{FF2B5EF4-FFF2-40B4-BE49-F238E27FC236}">
                <a16:creationId xmlns:a16="http://schemas.microsoft.com/office/drawing/2014/main" id="{3794C9DD-9955-4E77-9288-72A2BAE4BE7C}"/>
              </a:ext>
            </a:extLst>
          </p:cNvPr>
          <p:cNvSpPr>
            <a:spLocks noGrp="1"/>
          </p:cNvSpPr>
          <p:nvPr>
            <p:ph type="title" hasCustomPrompt="1"/>
          </p:nvPr>
        </p:nvSpPr>
        <p:spPr>
          <a:xfrm>
            <a:off x="381003" y="568326"/>
            <a:ext cx="5064126" cy="1325563"/>
          </a:xfrm>
        </p:spPr>
        <p:txBody>
          <a:bodyPr anchor="t" anchorCtr="0"/>
          <a:lstStyle/>
          <a:p>
            <a:r>
              <a:rPr lang="nl-NL"/>
              <a:t>TITEL</a:t>
            </a:r>
          </a:p>
        </p:txBody>
      </p:sp>
      <p:sp>
        <p:nvSpPr>
          <p:cNvPr id="5" name="Tijdelijke aanduiding voor voettekst 4">
            <a:extLst>
              <a:ext uri="{FF2B5EF4-FFF2-40B4-BE49-F238E27FC236}">
                <a16:creationId xmlns:a16="http://schemas.microsoft.com/office/drawing/2014/main" id="{DB6B53DD-6096-4363-A5B8-DB18CB55E2AB}"/>
              </a:ext>
            </a:extLst>
          </p:cNvPr>
          <p:cNvSpPr>
            <a:spLocks noGrp="1"/>
          </p:cNvSpPr>
          <p:nvPr>
            <p:ph type="ftr" sz="quarter" idx="11"/>
          </p:nvPr>
        </p:nvSpPr>
        <p:spPr/>
        <p:txBody>
          <a:bodyPr/>
          <a:lstStyle/>
          <a:p>
            <a:r>
              <a:rPr lang="nl-NL"/>
              <a:t>[Presentatietitel]</a:t>
            </a:r>
          </a:p>
        </p:txBody>
      </p:sp>
      <p:sp>
        <p:nvSpPr>
          <p:cNvPr id="6" name="Tijdelijke aanduiding voor dianummer 5">
            <a:extLst>
              <a:ext uri="{FF2B5EF4-FFF2-40B4-BE49-F238E27FC236}">
                <a16:creationId xmlns:a16="http://schemas.microsoft.com/office/drawing/2014/main" id="{56B3754B-0D5F-4A6F-AD2B-9264CB23A3CB}"/>
              </a:ext>
            </a:extLst>
          </p:cNvPr>
          <p:cNvSpPr>
            <a:spLocks noGrp="1"/>
          </p:cNvSpPr>
          <p:nvPr>
            <p:ph type="sldNum" sz="quarter" idx="12"/>
          </p:nvPr>
        </p:nvSpPr>
        <p:spPr/>
        <p:txBody>
          <a:bodyPr/>
          <a:lstStyle/>
          <a:p>
            <a:fld id="{9624B292-CCE8-43EE-A36A-8B319FB8CCEF}" type="slidenum">
              <a:rPr lang="nl-NL" smtClean="0"/>
              <a:t>‹#›</a:t>
            </a:fld>
            <a:endParaRPr lang="nl-NL"/>
          </a:p>
        </p:txBody>
      </p:sp>
      <p:sp>
        <p:nvSpPr>
          <p:cNvPr id="14" name="Tijdelijke aanduiding voor inhoud 2">
            <a:extLst>
              <a:ext uri="{FF2B5EF4-FFF2-40B4-BE49-F238E27FC236}">
                <a16:creationId xmlns:a16="http://schemas.microsoft.com/office/drawing/2014/main" id="{C582EFBD-02FE-AD42-9871-A046561705CB}"/>
              </a:ext>
            </a:extLst>
          </p:cNvPr>
          <p:cNvSpPr>
            <a:spLocks noGrp="1"/>
          </p:cNvSpPr>
          <p:nvPr>
            <p:ph idx="1"/>
          </p:nvPr>
        </p:nvSpPr>
        <p:spPr>
          <a:xfrm>
            <a:off x="381002" y="1786270"/>
            <a:ext cx="5064128" cy="368184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pic>
        <p:nvPicPr>
          <p:cNvPr id="13" name="Afbeelding 12">
            <a:extLst>
              <a:ext uri="{FF2B5EF4-FFF2-40B4-BE49-F238E27FC236}">
                <a16:creationId xmlns:a16="http://schemas.microsoft.com/office/drawing/2014/main" id="{6F3A42C7-E86E-054D-A9C8-78886209222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381000" y="1133855"/>
            <a:ext cx="2298192" cy="91666"/>
          </a:xfrm>
          <a:prstGeom prst="rect">
            <a:avLst/>
          </a:prstGeom>
        </p:spPr>
      </p:pic>
      <p:sp>
        <p:nvSpPr>
          <p:cNvPr id="17" name="Tijdelijke aanduiding voor afbeelding 7">
            <a:extLst>
              <a:ext uri="{FF2B5EF4-FFF2-40B4-BE49-F238E27FC236}">
                <a16:creationId xmlns:a16="http://schemas.microsoft.com/office/drawing/2014/main" id="{93EBAC4E-A02C-2B41-8849-A94C3888B7BB}"/>
              </a:ext>
            </a:extLst>
          </p:cNvPr>
          <p:cNvSpPr>
            <a:spLocks noGrp="1"/>
          </p:cNvSpPr>
          <p:nvPr>
            <p:ph type="pic" sz="quarter" idx="13" hasCustomPrompt="1"/>
          </p:nvPr>
        </p:nvSpPr>
        <p:spPr>
          <a:xfrm>
            <a:off x="5844311" y="361948"/>
            <a:ext cx="2944089" cy="2827549"/>
          </a:xfrm>
          <a:prstGeom prst="roundRect">
            <a:avLst>
              <a:gd name="adj" fmla="val 7246"/>
            </a:avLst>
          </a:prstGeom>
          <a:solidFill>
            <a:schemeClr val="bg1">
              <a:lumMod val="95000"/>
            </a:schemeClr>
          </a:solidFill>
          <a:effectLst>
            <a:softEdge rad="12700"/>
          </a:effectLst>
        </p:spPr>
        <p:txBody>
          <a:bodyPr/>
          <a:lstStyle>
            <a:lvl1pPr marL="0" indent="0" algn="ctr">
              <a:buNone/>
              <a:defRPr sz="1800"/>
            </a:lvl1pPr>
          </a:lstStyle>
          <a:p>
            <a:r>
              <a:rPr lang="nl-NL"/>
              <a:t>Klik op het icoon of sleep een afbeelding in dit veld</a:t>
            </a:r>
          </a:p>
        </p:txBody>
      </p:sp>
      <p:sp>
        <p:nvSpPr>
          <p:cNvPr id="19" name="Tijdelijke aanduiding voor afbeelding 7">
            <a:extLst>
              <a:ext uri="{FF2B5EF4-FFF2-40B4-BE49-F238E27FC236}">
                <a16:creationId xmlns:a16="http://schemas.microsoft.com/office/drawing/2014/main" id="{046E3ABB-4306-8549-8F23-6551B1BCD1F4}"/>
              </a:ext>
            </a:extLst>
          </p:cNvPr>
          <p:cNvSpPr>
            <a:spLocks noGrp="1"/>
          </p:cNvSpPr>
          <p:nvPr>
            <p:ph type="pic" sz="quarter" idx="19" hasCustomPrompt="1"/>
          </p:nvPr>
        </p:nvSpPr>
        <p:spPr>
          <a:xfrm>
            <a:off x="8885967" y="361948"/>
            <a:ext cx="2944089" cy="2827549"/>
          </a:xfrm>
          <a:prstGeom prst="roundRect">
            <a:avLst>
              <a:gd name="adj" fmla="val 7246"/>
            </a:avLst>
          </a:prstGeom>
          <a:solidFill>
            <a:schemeClr val="bg1">
              <a:lumMod val="95000"/>
            </a:schemeClr>
          </a:solidFill>
          <a:effectLst>
            <a:softEdge rad="12700"/>
          </a:effectLst>
        </p:spPr>
        <p:txBody>
          <a:bodyPr/>
          <a:lstStyle>
            <a:lvl1pPr marL="0" indent="0" algn="ctr">
              <a:buNone/>
              <a:defRPr sz="1800"/>
            </a:lvl1pPr>
          </a:lstStyle>
          <a:p>
            <a:r>
              <a:rPr lang="nl-NL"/>
              <a:t>Klik op het icoon of sleep een afbeelding in dit veld</a:t>
            </a:r>
          </a:p>
        </p:txBody>
      </p:sp>
      <p:sp>
        <p:nvSpPr>
          <p:cNvPr id="20" name="Tijdelijke aanduiding voor afbeelding 7">
            <a:extLst>
              <a:ext uri="{FF2B5EF4-FFF2-40B4-BE49-F238E27FC236}">
                <a16:creationId xmlns:a16="http://schemas.microsoft.com/office/drawing/2014/main" id="{F9B422F0-EE3D-A049-9AE6-8A9EE55DC636}"/>
              </a:ext>
            </a:extLst>
          </p:cNvPr>
          <p:cNvSpPr>
            <a:spLocks noGrp="1"/>
          </p:cNvSpPr>
          <p:nvPr>
            <p:ph type="pic" sz="quarter" idx="20" hasCustomPrompt="1"/>
          </p:nvPr>
        </p:nvSpPr>
        <p:spPr>
          <a:xfrm>
            <a:off x="5844311" y="3310128"/>
            <a:ext cx="2944089" cy="2827549"/>
          </a:xfrm>
          <a:prstGeom prst="roundRect">
            <a:avLst>
              <a:gd name="adj" fmla="val 7246"/>
            </a:avLst>
          </a:prstGeom>
          <a:solidFill>
            <a:schemeClr val="bg1">
              <a:lumMod val="95000"/>
            </a:schemeClr>
          </a:solidFill>
          <a:effectLst>
            <a:softEdge rad="12700"/>
          </a:effectLst>
        </p:spPr>
        <p:txBody>
          <a:bodyPr/>
          <a:lstStyle>
            <a:lvl1pPr marL="0" indent="0" algn="ctr">
              <a:buNone/>
              <a:defRPr sz="1800"/>
            </a:lvl1pPr>
          </a:lstStyle>
          <a:p>
            <a:r>
              <a:rPr lang="nl-NL"/>
              <a:t>Klik op het icoon of sleep een afbeelding in dit veld</a:t>
            </a:r>
          </a:p>
        </p:txBody>
      </p:sp>
      <p:sp>
        <p:nvSpPr>
          <p:cNvPr id="21" name="Tijdelijke aanduiding voor afbeelding 7">
            <a:extLst>
              <a:ext uri="{FF2B5EF4-FFF2-40B4-BE49-F238E27FC236}">
                <a16:creationId xmlns:a16="http://schemas.microsoft.com/office/drawing/2014/main" id="{D41E95DE-07B1-614C-83F5-78392BC678B6}"/>
              </a:ext>
            </a:extLst>
          </p:cNvPr>
          <p:cNvSpPr>
            <a:spLocks noGrp="1"/>
          </p:cNvSpPr>
          <p:nvPr>
            <p:ph type="pic" sz="quarter" idx="21" hasCustomPrompt="1"/>
          </p:nvPr>
        </p:nvSpPr>
        <p:spPr>
          <a:xfrm>
            <a:off x="8885967" y="3310128"/>
            <a:ext cx="2944089" cy="2827549"/>
          </a:xfrm>
          <a:prstGeom prst="roundRect">
            <a:avLst>
              <a:gd name="adj" fmla="val 7246"/>
            </a:avLst>
          </a:prstGeom>
          <a:solidFill>
            <a:schemeClr val="bg1">
              <a:lumMod val="95000"/>
            </a:schemeClr>
          </a:solidFill>
          <a:effectLst>
            <a:softEdge rad="12700"/>
          </a:effectLst>
        </p:spPr>
        <p:txBody>
          <a:bodyPr/>
          <a:lstStyle>
            <a:lvl1pPr marL="0" indent="0" algn="ctr">
              <a:buNone/>
              <a:defRPr sz="1800"/>
            </a:lvl1pPr>
          </a:lstStyle>
          <a:p>
            <a:r>
              <a:rPr lang="nl-NL"/>
              <a:t>Klik op het icoon of sleep een afbeelding in dit veld</a:t>
            </a:r>
          </a:p>
        </p:txBody>
      </p:sp>
    </p:spTree>
    <p:extLst>
      <p:ext uri="{BB962C8B-B14F-4D97-AF65-F5344CB8AC3E}">
        <p14:creationId xmlns:p14="http://schemas.microsoft.com/office/powerpoint/2010/main" val="15647268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el, bullets + 1 grafiek rechts">
    <p:spTree>
      <p:nvGrpSpPr>
        <p:cNvPr id="1" name=""/>
        <p:cNvGrpSpPr/>
        <p:nvPr/>
      </p:nvGrpSpPr>
      <p:grpSpPr>
        <a:xfrm>
          <a:off x="0" y="0"/>
          <a:ext cx="0" cy="0"/>
          <a:chOff x="0" y="0"/>
          <a:chExt cx="0" cy="0"/>
        </a:xfrm>
      </p:grpSpPr>
      <p:sp>
        <p:nvSpPr>
          <p:cNvPr id="10" name="Rechthoek 9">
            <a:extLst>
              <a:ext uri="{FF2B5EF4-FFF2-40B4-BE49-F238E27FC236}">
                <a16:creationId xmlns:a16="http://schemas.microsoft.com/office/drawing/2014/main" id="{127EBFA1-8FF3-450F-83E0-03D71456C99F}"/>
              </a:ext>
            </a:extLst>
          </p:cNvPr>
          <p:cNvSpPr/>
          <p:nvPr userDrawn="1"/>
        </p:nvSpPr>
        <p:spPr>
          <a:xfrm>
            <a:off x="5807076" y="361949"/>
            <a:ext cx="6014361" cy="57308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Tijdelijke aanduiding voor grafiek 6">
            <a:extLst>
              <a:ext uri="{FF2B5EF4-FFF2-40B4-BE49-F238E27FC236}">
                <a16:creationId xmlns:a16="http://schemas.microsoft.com/office/drawing/2014/main" id="{8CC55BA5-11B2-4EDC-9CBE-43EB9B65F608}"/>
              </a:ext>
            </a:extLst>
          </p:cNvPr>
          <p:cNvSpPr>
            <a:spLocks noGrp="1"/>
          </p:cNvSpPr>
          <p:nvPr>
            <p:ph type="chart" sz="quarter" idx="15" hasCustomPrompt="1"/>
          </p:nvPr>
        </p:nvSpPr>
        <p:spPr>
          <a:xfrm>
            <a:off x="5807076" y="361949"/>
            <a:ext cx="6003925" cy="5730875"/>
          </a:xfrm>
          <a:solidFill>
            <a:schemeClr val="bg1">
              <a:lumMod val="95000"/>
            </a:schemeClr>
          </a:solidFill>
        </p:spPr>
        <p:txBody>
          <a:bodyPr/>
          <a:lstStyle>
            <a:lvl1pPr marL="0" indent="0" algn="ctr">
              <a:buNone/>
              <a:defRPr lang="nl-NL" sz="1800" kern="1200">
                <a:solidFill>
                  <a:schemeClr val="tx1"/>
                </a:solidFill>
                <a:latin typeface="+mn-lt"/>
                <a:ea typeface="+mn-ea"/>
                <a:cs typeface="+mn-cs"/>
              </a:defRPr>
            </a:lvl1pPr>
          </a:lstStyle>
          <a:p>
            <a:r>
              <a:rPr lang="nl-NL"/>
              <a:t>Klik op het icoon om een grafiek in te voegen</a:t>
            </a:r>
          </a:p>
        </p:txBody>
      </p:sp>
      <p:sp>
        <p:nvSpPr>
          <p:cNvPr id="2" name="Titel 1">
            <a:extLst>
              <a:ext uri="{FF2B5EF4-FFF2-40B4-BE49-F238E27FC236}">
                <a16:creationId xmlns:a16="http://schemas.microsoft.com/office/drawing/2014/main" id="{3794C9DD-9955-4E77-9288-72A2BAE4BE7C}"/>
              </a:ext>
            </a:extLst>
          </p:cNvPr>
          <p:cNvSpPr>
            <a:spLocks noGrp="1"/>
          </p:cNvSpPr>
          <p:nvPr>
            <p:ph type="title" hasCustomPrompt="1"/>
          </p:nvPr>
        </p:nvSpPr>
        <p:spPr>
          <a:xfrm>
            <a:off x="381003" y="568326"/>
            <a:ext cx="5064126" cy="1325563"/>
          </a:xfrm>
        </p:spPr>
        <p:txBody>
          <a:bodyPr anchor="t" anchorCtr="0"/>
          <a:lstStyle/>
          <a:p>
            <a:r>
              <a:rPr lang="nl-NL"/>
              <a:t>TITEL</a:t>
            </a:r>
          </a:p>
        </p:txBody>
      </p:sp>
      <p:sp>
        <p:nvSpPr>
          <p:cNvPr id="5" name="Tijdelijke aanduiding voor voettekst 4">
            <a:extLst>
              <a:ext uri="{FF2B5EF4-FFF2-40B4-BE49-F238E27FC236}">
                <a16:creationId xmlns:a16="http://schemas.microsoft.com/office/drawing/2014/main" id="{DB6B53DD-6096-4363-A5B8-DB18CB55E2AB}"/>
              </a:ext>
            </a:extLst>
          </p:cNvPr>
          <p:cNvSpPr>
            <a:spLocks noGrp="1"/>
          </p:cNvSpPr>
          <p:nvPr>
            <p:ph type="ftr" sz="quarter" idx="11"/>
          </p:nvPr>
        </p:nvSpPr>
        <p:spPr/>
        <p:txBody>
          <a:bodyPr/>
          <a:lstStyle/>
          <a:p>
            <a:r>
              <a:rPr lang="nl-NL"/>
              <a:t>[Presentatietitel]</a:t>
            </a:r>
          </a:p>
        </p:txBody>
      </p:sp>
      <p:sp>
        <p:nvSpPr>
          <p:cNvPr id="6" name="Tijdelijke aanduiding voor dianummer 5">
            <a:extLst>
              <a:ext uri="{FF2B5EF4-FFF2-40B4-BE49-F238E27FC236}">
                <a16:creationId xmlns:a16="http://schemas.microsoft.com/office/drawing/2014/main" id="{56B3754B-0D5F-4A6F-AD2B-9264CB23A3CB}"/>
              </a:ext>
            </a:extLst>
          </p:cNvPr>
          <p:cNvSpPr>
            <a:spLocks noGrp="1"/>
          </p:cNvSpPr>
          <p:nvPr>
            <p:ph type="sldNum" sz="quarter" idx="12"/>
          </p:nvPr>
        </p:nvSpPr>
        <p:spPr/>
        <p:txBody>
          <a:bodyPr/>
          <a:lstStyle/>
          <a:p>
            <a:fld id="{9624B292-CCE8-43EE-A36A-8B319FB8CCEF}" type="slidenum">
              <a:rPr lang="nl-NL" smtClean="0"/>
              <a:t>‹#›</a:t>
            </a:fld>
            <a:endParaRPr lang="nl-NL"/>
          </a:p>
        </p:txBody>
      </p:sp>
      <p:sp>
        <p:nvSpPr>
          <p:cNvPr id="11" name="Tijdelijke aanduiding voor tekst 10">
            <a:extLst>
              <a:ext uri="{FF2B5EF4-FFF2-40B4-BE49-F238E27FC236}">
                <a16:creationId xmlns:a16="http://schemas.microsoft.com/office/drawing/2014/main" id="{393F1EB8-AE0D-4654-BB3F-686E66494D06}"/>
              </a:ext>
            </a:extLst>
          </p:cNvPr>
          <p:cNvSpPr>
            <a:spLocks noGrp="1"/>
          </p:cNvSpPr>
          <p:nvPr>
            <p:ph type="body" sz="quarter" idx="14"/>
          </p:nvPr>
        </p:nvSpPr>
        <p:spPr>
          <a:xfrm>
            <a:off x="381600" y="2311399"/>
            <a:ext cx="5064125" cy="3781425"/>
          </a:xfrm>
        </p:spPr>
        <p:txBody>
          <a:bodyPr/>
          <a:lstStyle>
            <a:lvl1pPr>
              <a:defRPr sz="2400"/>
            </a:lvl1pPr>
            <a:lvl2pPr>
              <a:defRPr sz="2000"/>
            </a:lvl2pPr>
            <a:lvl3pPr>
              <a:defRPr sz="1800"/>
            </a:lvl3pPr>
            <a:lvl4pPr>
              <a:defRPr sz="1600"/>
            </a:lvl4pPr>
            <a:lvl5pPr>
              <a:defRPr sz="1600"/>
            </a:lvl5pPr>
          </a:lstStyle>
          <a:p>
            <a:pPr lvl="0"/>
            <a:r>
              <a:rPr lang="nl-NL"/>
              <a:t>Klikken om de tekststijl van het model te bewerken</a:t>
            </a:r>
          </a:p>
        </p:txBody>
      </p:sp>
      <p:pic>
        <p:nvPicPr>
          <p:cNvPr id="9" name="Afbeelding 8">
            <a:extLst>
              <a:ext uri="{FF2B5EF4-FFF2-40B4-BE49-F238E27FC236}">
                <a16:creationId xmlns:a16="http://schemas.microsoft.com/office/drawing/2014/main" id="{C0307FCA-7C9A-8544-9EF1-EEA90EC3ECA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381000" y="1133855"/>
            <a:ext cx="2298192" cy="91666"/>
          </a:xfrm>
          <a:prstGeom prst="rect">
            <a:avLst/>
          </a:prstGeom>
        </p:spPr>
      </p:pic>
      <p:sp>
        <p:nvSpPr>
          <p:cNvPr id="12" name="Titel 1">
            <a:extLst>
              <a:ext uri="{FF2B5EF4-FFF2-40B4-BE49-F238E27FC236}">
                <a16:creationId xmlns:a16="http://schemas.microsoft.com/office/drawing/2014/main" id="{5847543E-EE21-4686-B1E0-75CEAE616A09}"/>
              </a:ext>
            </a:extLst>
          </p:cNvPr>
          <p:cNvSpPr txBox="1">
            <a:spLocks/>
          </p:cNvSpPr>
          <p:nvPr userDrawn="1"/>
        </p:nvSpPr>
        <p:spPr>
          <a:xfrm>
            <a:off x="380999" y="562739"/>
            <a:ext cx="5064126" cy="132556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4400" b="1" i="0" kern="1200">
                <a:solidFill>
                  <a:schemeClr val="tx1"/>
                </a:solidFill>
                <a:latin typeface="Calibri" panose="020F0502020204030204" pitchFamily="34" charset="0"/>
                <a:ea typeface="Brush Script MT" panose="03060802040406070304" pitchFamily="66" charset="-122"/>
                <a:cs typeface="Calibri" panose="020F0502020204030204" pitchFamily="34" charset="0"/>
              </a:defRPr>
            </a:lvl1pPr>
          </a:lstStyle>
          <a:p>
            <a:r>
              <a:rPr lang="nl-NL"/>
              <a:t>TITEL</a:t>
            </a:r>
          </a:p>
        </p:txBody>
      </p:sp>
    </p:spTree>
    <p:extLst>
      <p:ext uri="{BB962C8B-B14F-4D97-AF65-F5344CB8AC3E}">
        <p14:creationId xmlns:p14="http://schemas.microsoft.com/office/powerpoint/2010/main" val="14376724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Aangepaste indeling">
    <p:spTree>
      <p:nvGrpSpPr>
        <p:cNvPr id="1" name=""/>
        <p:cNvGrpSpPr/>
        <p:nvPr/>
      </p:nvGrpSpPr>
      <p:grpSpPr>
        <a:xfrm>
          <a:off x="0" y="0"/>
          <a:ext cx="0" cy="0"/>
          <a:chOff x="0" y="0"/>
          <a:chExt cx="0" cy="0"/>
        </a:xfrm>
      </p:grpSpPr>
      <p:sp>
        <p:nvSpPr>
          <p:cNvPr id="13" name="Tijdelijke aanduiding voor afbeelding 10">
            <a:extLst>
              <a:ext uri="{FF2B5EF4-FFF2-40B4-BE49-F238E27FC236}">
                <a16:creationId xmlns:a16="http://schemas.microsoft.com/office/drawing/2014/main" id="{0D8C6B6C-5063-4ADC-A25A-6FE386F0E85D}"/>
              </a:ext>
            </a:extLst>
          </p:cNvPr>
          <p:cNvSpPr>
            <a:spLocks noGrp="1"/>
          </p:cNvSpPr>
          <p:nvPr>
            <p:ph type="pic" sz="quarter" idx="15" hasCustomPrompt="1"/>
          </p:nvPr>
        </p:nvSpPr>
        <p:spPr>
          <a:xfrm>
            <a:off x="7102478" y="1544881"/>
            <a:ext cx="2880000" cy="1620000"/>
          </a:xfrm>
          <a:prstGeom prst="roundRect">
            <a:avLst>
              <a:gd name="adj" fmla="val 7786"/>
            </a:avLst>
          </a:prstGeom>
          <a:solidFill>
            <a:schemeClr val="bg1">
              <a:lumMod val="95000"/>
            </a:schemeClr>
          </a:solidFill>
          <a:effectLst>
            <a:softEdge rad="12700"/>
          </a:effectLst>
        </p:spPr>
        <p:txBody>
          <a:bodyPr anchor="t" anchorCtr="0"/>
          <a:lstStyle>
            <a:lvl1pPr marL="0" marR="0" indent="0" algn="ctr" defTabSz="914400" rtl="0" eaLnBrk="1" fontAlgn="auto" latinLnBrk="0" hangingPunct="1">
              <a:lnSpc>
                <a:spcPct val="110000"/>
              </a:lnSpc>
              <a:spcBef>
                <a:spcPts val="1000"/>
              </a:spcBef>
              <a:spcAft>
                <a:spcPts val="0"/>
              </a:spcAft>
              <a:buClr>
                <a:schemeClr val="accent1"/>
              </a:buClr>
              <a:buSzTx/>
              <a:buFont typeface="Arial" panose="020B0604020202020204" pitchFamily="34" charset="0"/>
              <a:buNone/>
              <a:tabLst/>
              <a:defRPr sz="1800">
                <a:solidFill>
                  <a:schemeClr val="tx1"/>
                </a:solidFill>
              </a:defRPr>
            </a:lvl1pPr>
          </a:lstStyle>
          <a:p>
            <a:pPr marL="0" marR="0" lvl="0" indent="0" algn="l" defTabSz="914400" rtl="0" eaLnBrk="1" fontAlgn="auto" latinLnBrk="0" hangingPunct="1">
              <a:lnSpc>
                <a:spcPct val="110000"/>
              </a:lnSpc>
              <a:spcBef>
                <a:spcPts val="1000"/>
              </a:spcBef>
              <a:spcAft>
                <a:spcPts val="0"/>
              </a:spcAft>
              <a:buClr>
                <a:schemeClr val="accent1"/>
              </a:buClr>
              <a:buSzTx/>
              <a:buFont typeface="Arial" panose="020B0604020202020204" pitchFamily="34" charset="0"/>
              <a:buNone/>
              <a:tabLst/>
              <a:defRPr/>
            </a:pPr>
            <a:r>
              <a:rPr lang="nl-NL"/>
              <a:t>Klik op het icoon of sleep een afbeelding in dit veld</a:t>
            </a:r>
          </a:p>
          <a:p>
            <a:endParaRPr lang="nl-NL"/>
          </a:p>
        </p:txBody>
      </p:sp>
      <p:sp>
        <p:nvSpPr>
          <p:cNvPr id="8" name="Tijdelijke aanduiding voor afbeelding 7">
            <a:extLst>
              <a:ext uri="{FF2B5EF4-FFF2-40B4-BE49-F238E27FC236}">
                <a16:creationId xmlns:a16="http://schemas.microsoft.com/office/drawing/2014/main" id="{FD47B2CC-AC75-4F56-AA1D-C41CB82D97A8}"/>
              </a:ext>
            </a:extLst>
          </p:cNvPr>
          <p:cNvSpPr>
            <a:spLocks noGrp="1"/>
          </p:cNvSpPr>
          <p:nvPr>
            <p:ph type="pic" sz="quarter" idx="13" hasCustomPrompt="1"/>
          </p:nvPr>
        </p:nvSpPr>
        <p:spPr>
          <a:xfrm>
            <a:off x="380998" y="1528597"/>
            <a:ext cx="2880000" cy="1620000"/>
          </a:xfrm>
          <a:prstGeom prst="roundRect">
            <a:avLst>
              <a:gd name="adj" fmla="val 7246"/>
            </a:avLst>
          </a:prstGeom>
          <a:solidFill>
            <a:schemeClr val="bg1">
              <a:lumMod val="95000"/>
            </a:schemeClr>
          </a:solidFill>
          <a:effectLst>
            <a:softEdge rad="12700"/>
          </a:effectLst>
        </p:spPr>
        <p:txBody>
          <a:bodyPr/>
          <a:lstStyle>
            <a:lvl1pPr marL="0" indent="0" algn="ctr">
              <a:buNone/>
              <a:defRPr sz="1800"/>
            </a:lvl1pPr>
          </a:lstStyle>
          <a:p>
            <a:r>
              <a:rPr lang="nl-NL"/>
              <a:t>Klik op het icoon of sleep een afbeelding in dit veld</a:t>
            </a:r>
          </a:p>
        </p:txBody>
      </p:sp>
      <p:sp>
        <p:nvSpPr>
          <p:cNvPr id="3" name="Tijdelijke aanduiding voor voettekst 2">
            <a:extLst>
              <a:ext uri="{FF2B5EF4-FFF2-40B4-BE49-F238E27FC236}">
                <a16:creationId xmlns:a16="http://schemas.microsoft.com/office/drawing/2014/main" id="{6F2948C5-315E-4CFE-BDCF-B477E6FFC152}"/>
              </a:ext>
            </a:extLst>
          </p:cNvPr>
          <p:cNvSpPr>
            <a:spLocks noGrp="1"/>
          </p:cNvSpPr>
          <p:nvPr>
            <p:ph type="ftr" sz="quarter" idx="10"/>
          </p:nvPr>
        </p:nvSpPr>
        <p:spPr/>
        <p:txBody>
          <a:bodyPr/>
          <a:lstStyle/>
          <a:p>
            <a:r>
              <a:rPr lang="nl-NL"/>
              <a:t>[Presentatietitel]</a:t>
            </a:r>
          </a:p>
        </p:txBody>
      </p:sp>
      <p:sp>
        <p:nvSpPr>
          <p:cNvPr id="4" name="Tijdelijke aanduiding voor dianummer 3">
            <a:extLst>
              <a:ext uri="{FF2B5EF4-FFF2-40B4-BE49-F238E27FC236}">
                <a16:creationId xmlns:a16="http://schemas.microsoft.com/office/drawing/2014/main" id="{CFA89B15-2FA3-4629-B032-C32D9618B671}"/>
              </a:ext>
            </a:extLst>
          </p:cNvPr>
          <p:cNvSpPr>
            <a:spLocks noGrp="1"/>
          </p:cNvSpPr>
          <p:nvPr>
            <p:ph type="sldNum" sz="quarter" idx="11"/>
          </p:nvPr>
        </p:nvSpPr>
        <p:spPr/>
        <p:txBody>
          <a:bodyPr/>
          <a:lstStyle/>
          <a:p>
            <a:fld id="{9624B292-CCE8-43EE-A36A-8B319FB8CCEF}" type="slidenum">
              <a:rPr lang="nl-NL" smtClean="0"/>
              <a:pPr/>
              <a:t>‹#›</a:t>
            </a:fld>
            <a:endParaRPr lang="nl-NL"/>
          </a:p>
        </p:txBody>
      </p:sp>
      <p:pic>
        <p:nvPicPr>
          <p:cNvPr id="7" name="Afbeelding 6">
            <a:extLst>
              <a:ext uri="{FF2B5EF4-FFF2-40B4-BE49-F238E27FC236}">
                <a16:creationId xmlns:a16="http://schemas.microsoft.com/office/drawing/2014/main" id="{6408F1E2-7C31-4513-9D9B-37B86447E29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V="1">
            <a:off x="381000" y="1133855"/>
            <a:ext cx="2298192" cy="91666"/>
          </a:xfrm>
          <a:prstGeom prst="rect">
            <a:avLst/>
          </a:prstGeom>
        </p:spPr>
      </p:pic>
      <p:sp>
        <p:nvSpPr>
          <p:cNvPr id="11" name="Tijdelijke aanduiding voor afbeelding 10">
            <a:extLst>
              <a:ext uri="{FF2B5EF4-FFF2-40B4-BE49-F238E27FC236}">
                <a16:creationId xmlns:a16="http://schemas.microsoft.com/office/drawing/2014/main" id="{69F06698-C8F9-446D-80F5-545DCCBCFEFE}"/>
              </a:ext>
            </a:extLst>
          </p:cNvPr>
          <p:cNvSpPr>
            <a:spLocks noGrp="1"/>
          </p:cNvSpPr>
          <p:nvPr>
            <p:ph type="pic" sz="quarter" idx="14" hasCustomPrompt="1"/>
          </p:nvPr>
        </p:nvSpPr>
        <p:spPr>
          <a:xfrm>
            <a:off x="3741738" y="1528763"/>
            <a:ext cx="2880000" cy="1620000"/>
          </a:xfrm>
          <a:prstGeom prst="roundRect">
            <a:avLst>
              <a:gd name="adj" fmla="val 7786"/>
            </a:avLst>
          </a:prstGeom>
          <a:solidFill>
            <a:schemeClr val="bg1">
              <a:lumMod val="95000"/>
            </a:schemeClr>
          </a:solidFill>
          <a:effectLst>
            <a:softEdge rad="12700"/>
          </a:effectLst>
        </p:spPr>
        <p:txBody>
          <a:bodyPr anchor="t" anchorCtr="0"/>
          <a:lstStyle>
            <a:lvl1pPr marL="0" marR="0" indent="0" algn="ctr" defTabSz="914400" rtl="0" eaLnBrk="1" fontAlgn="auto" latinLnBrk="0" hangingPunct="1">
              <a:lnSpc>
                <a:spcPct val="110000"/>
              </a:lnSpc>
              <a:spcBef>
                <a:spcPts val="1000"/>
              </a:spcBef>
              <a:spcAft>
                <a:spcPts val="0"/>
              </a:spcAft>
              <a:buClr>
                <a:schemeClr val="accent1"/>
              </a:buClr>
              <a:buSzTx/>
              <a:buFont typeface="Arial" panose="020B0604020202020204" pitchFamily="34" charset="0"/>
              <a:buNone/>
              <a:tabLst/>
              <a:defRPr sz="1800">
                <a:solidFill>
                  <a:schemeClr val="tx1"/>
                </a:solidFill>
              </a:defRPr>
            </a:lvl1pPr>
          </a:lstStyle>
          <a:p>
            <a:pPr marL="0" marR="0" lvl="0" indent="0" algn="l" defTabSz="914400" rtl="0" eaLnBrk="1" fontAlgn="auto" latinLnBrk="0" hangingPunct="1">
              <a:lnSpc>
                <a:spcPct val="110000"/>
              </a:lnSpc>
              <a:spcBef>
                <a:spcPts val="1000"/>
              </a:spcBef>
              <a:spcAft>
                <a:spcPts val="0"/>
              </a:spcAft>
              <a:buClr>
                <a:schemeClr val="accent1"/>
              </a:buClr>
              <a:buSzTx/>
              <a:buFont typeface="Arial" panose="020B0604020202020204" pitchFamily="34" charset="0"/>
              <a:buNone/>
              <a:tabLst/>
              <a:defRPr/>
            </a:pPr>
            <a:r>
              <a:rPr lang="nl-NL"/>
              <a:t>Klik op het icoon of sleep een afbeelding in dit veld</a:t>
            </a:r>
          </a:p>
          <a:p>
            <a:endParaRPr lang="nl-NL"/>
          </a:p>
        </p:txBody>
      </p:sp>
      <p:sp>
        <p:nvSpPr>
          <p:cNvPr id="14" name="Tijdelijke aanduiding voor afbeelding 10">
            <a:extLst>
              <a:ext uri="{FF2B5EF4-FFF2-40B4-BE49-F238E27FC236}">
                <a16:creationId xmlns:a16="http://schemas.microsoft.com/office/drawing/2014/main" id="{E8D4862E-15FB-4788-A424-8467F593C927}"/>
              </a:ext>
            </a:extLst>
          </p:cNvPr>
          <p:cNvSpPr>
            <a:spLocks noGrp="1"/>
          </p:cNvSpPr>
          <p:nvPr>
            <p:ph type="pic" sz="quarter" idx="16" hasCustomPrompt="1"/>
          </p:nvPr>
        </p:nvSpPr>
        <p:spPr>
          <a:xfrm>
            <a:off x="380998" y="3882121"/>
            <a:ext cx="2880000" cy="1620000"/>
          </a:xfrm>
          <a:prstGeom prst="roundRect">
            <a:avLst>
              <a:gd name="adj" fmla="val 7786"/>
            </a:avLst>
          </a:prstGeom>
          <a:solidFill>
            <a:schemeClr val="bg1">
              <a:lumMod val="95000"/>
            </a:schemeClr>
          </a:solidFill>
          <a:effectLst>
            <a:softEdge rad="12700"/>
          </a:effectLst>
        </p:spPr>
        <p:txBody>
          <a:bodyPr anchor="t" anchorCtr="0"/>
          <a:lstStyle>
            <a:lvl1pPr marL="0" marR="0" indent="0" algn="ctr" defTabSz="914400" rtl="0" eaLnBrk="1" fontAlgn="auto" latinLnBrk="0" hangingPunct="1">
              <a:lnSpc>
                <a:spcPct val="110000"/>
              </a:lnSpc>
              <a:spcBef>
                <a:spcPts val="1000"/>
              </a:spcBef>
              <a:spcAft>
                <a:spcPts val="0"/>
              </a:spcAft>
              <a:buClr>
                <a:schemeClr val="accent1"/>
              </a:buClr>
              <a:buSzTx/>
              <a:buFont typeface="Arial" panose="020B0604020202020204" pitchFamily="34" charset="0"/>
              <a:buNone/>
              <a:tabLst/>
              <a:defRPr sz="1800">
                <a:solidFill>
                  <a:schemeClr val="tx1"/>
                </a:solidFill>
              </a:defRPr>
            </a:lvl1pPr>
          </a:lstStyle>
          <a:p>
            <a:pPr marL="0" marR="0" lvl="0" indent="0" algn="l" defTabSz="914400" rtl="0" eaLnBrk="1" fontAlgn="auto" latinLnBrk="0" hangingPunct="1">
              <a:lnSpc>
                <a:spcPct val="110000"/>
              </a:lnSpc>
              <a:spcBef>
                <a:spcPts val="1000"/>
              </a:spcBef>
              <a:spcAft>
                <a:spcPts val="0"/>
              </a:spcAft>
              <a:buClr>
                <a:schemeClr val="accent1"/>
              </a:buClr>
              <a:buSzTx/>
              <a:buFont typeface="Arial" panose="020B0604020202020204" pitchFamily="34" charset="0"/>
              <a:buNone/>
              <a:tabLst/>
              <a:defRPr/>
            </a:pPr>
            <a:r>
              <a:rPr lang="nl-NL"/>
              <a:t>Klik op het icoon of sleep een afbeelding in dit veld</a:t>
            </a:r>
          </a:p>
          <a:p>
            <a:endParaRPr lang="nl-NL"/>
          </a:p>
        </p:txBody>
      </p:sp>
      <p:sp>
        <p:nvSpPr>
          <p:cNvPr id="15" name="Tijdelijke aanduiding voor afbeelding 10">
            <a:extLst>
              <a:ext uri="{FF2B5EF4-FFF2-40B4-BE49-F238E27FC236}">
                <a16:creationId xmlns:a16="http://schemas.microsoft.com/office/drawing/2014/main" id="{4E5F2389-691E-41D4-8AA3-617518D2620D}"/>
              </a:ext>
            </a:extLst>
          </p:cNvPr>
          <p:cNvSpPr>
            <a:spLocks noGrp="1"/>
          </p:cNvSpPr>
          <p:nvPr>
            <p:ph type="pic" sz="quarter" idx="17" hasCustomPrompt="1"/>
          </p:nvPr>
        </p:nvSpPr>
        <p:spPr>
          <a:xfrm>
            <a:off x="3741738" y="3888334"/>
            <a:ext cx="2880000" cy="1620000"/>
          </a:xfrm>
          <a:prstGeom prst="roundRect">
            <a:avLst>
              <a:gd name="adj" fmla="val 7786"/>
            </a:avLst>
          </a:prstGeom>
          <a:solidFill>
            <a:schemeClr val="bg1">
              <a:lumMod val="95000"/>
            </a:schemeClr>
          </a:solidFill>
          <a:effectLst>
            <a:softEdge rad="12700"/>
          </a:effectLst>
        </p:spPr>
        <p:txBody>
          <a:bodyPr anchor="t" anchorCtr="0"/>
          <a:lstStyle>
            <a:lvl1pPr marL="0" marR="0" indent="0" algn="ctr" defTabSz="914400" rtl="0" eaLnBrk="1" fontAlgn="auto" latinLnBrk="0" hangingPunct="1">
              <a:lnSpc>
                <a:spcPct val="110000"/>
              </a:lnSpc>
              <a:spcBef>
                <a:spcPts val="1000"/>
              </a:spcBef>
              <a:spcAft>
                <a:spcPts val="0"/>
              </a:spcAft>
              <a:buClr>
                <a:schemeClr val="accent1"/>
              </a:buClr>
              <a:buSzTx/>
              <a:buFont typeface="Arial" panose="020B0604020202020204" pitchFamily="34" charset="0"/>
              <a:buNone/>
              <a:tabLst/>
              <a:defRPr sz="1800">
                <a:solidFill>
                  <a:schemeClr val="tx1"/>
                </a:solidFill>
              </a:defRPr>
            </a:lvl1pPr>
          </a:lstStyle>
          <a:p>
            <a:pPr marL="0" marR="0" lvl="0" indent="0" algn="l" defTabSz="914400" rtl="0" eaLnBrk="1" fontAlgn="auto" latinLnBrk="0" hangingPunct="1">
              <a:lnSpc>
                <a:spcPct val="110000"/>
              </a:lnSpc>
              <a:spcBef>
                <a:spcPts val="1000"/>
              </a:spcBef>
              <a:spcAft>
                <a:spcPts val="0"/>
              </a:spcAft>
              <a:buClr>
                <a:schemeClr val="accent1"/>
              </a:buClr>
              <a:buSzTx/>
              <a:buFont typeface="Arial" panose="020B0604020202020204" pitchFamily="34" charset="0"/>
              <a:buNone/>
              <a:tabLst/>
              <a:defRPr/>
            </a:pPr>
            <a:r>
              <a:rPr lang="nl-NL"/>
              <a:t>Klik op het icoon of sleep een afbeelding in dit veld</a:t>
            </a:r>
          </a:p>
          <a:p>
            <a:endParaRPr lang="nl-NL"/>
          </a:p>
        </p:txBody>
      </p:sp>
      <p:pic>
        <p:nvPicPr>
          <p:cNvPr id="18" name="Afbeelding 17">
            <a:extLst>
              <a:ext uri="{FF2B5EF4-FFF2-40B4-BE49-F238E27FC236}">
                <a16:creationId xmlns:a16="http://schemas.microsoft.com/office/drawing/2014/main" id="{96B2FA90-F185-4630-96AF-D638FDF7688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18746" y="3164881"/>
            <a:ext cx="2560787" cy="621067"/>
          </a:xfrm>
          <a:prstGeom prst="rect">
            <a:avLst/>
          </a:prstGeom>
        </p:spPr>
      </p:pic>
      <p:pic>
        <p:nvPicPr>
          <p:cNvPr id="19" name="Afbeelding 18">
            <a:extLst>
              <a:ext uri="{FF2B5EF4-FFF2-40B4-BE49-F238E27FC236}">
                <a16:creationId xmlns:a16="http://schemas.microsoft.com/office/drawing/2014/main" id="{CD6CCC6E-CB35-413D-A482-BE51AE76566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879215" y="3158433"/>
            <a:ext cx="2647740" cy="621067"/>
          </a:xfrm>
          <a:prstGeom prst="rect">
            <a:avLst/>
          </a:prstGeom>
        </p:spPr>
      </p:pic>
      <p:pic>
        <p:nvPicPr>
          <p:cNvPr id="20" name="Afbeelding 19">
            <a:extLst>
              <a:ext uri="{FF2B5EF4-FFF2-40B4-BE49-F238E27FC236}">
                <a16:creationId xmlns:a16="http://schemas.microsoft.com/office/drawing/2014/main" id="{ACDDBFEA-A26E-4F0A-94FB-4DA01171CEB6}"/>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7231118" y="3173964"/>
            <a:ext cx="2647740" cy="621067"/>
          </a:xfrm>
          <a:prstGeom prst="rect">
            <a:avLst/>
          </a:prstGeom>
        </p:spPr>
      </p:pic>
      <p:pic>
        <p:nvPicPr>
          <p:cNvPr id="21" name="Afbeelding 20">
            <a:extLst>
              <a:ext uri="{FF2B5EF4-FFF2-40B4-BE49-F238E27FC236}">
                <a16:creationId xmlns:a16="http://schemas.microsoft.com/office/drawing/2014/main" id="{A227323F-7A1D-474A-B274-3BE55190D33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18747" y="5538863"/>
            <a:ext cx="2560786" cy="621067"/>
          </a:xfrm>
          <a:prstGeom prst="rect">
            <a:avLst/>
          </a:prstGeom>
        </p:spPr>
      </p:pic>
      <p:pic>
        <p:nvPicPr>
          <p:cNvPr id="23" name="Afbeelding 22">
            <a:extLst>
              <a:ext uri="{FF2B5EF4-FFF2-40B4-BE49-F238E27FC236}">
                <a16:creationId xmlns:a16="http://schemas.microsoft.com/office/drawing/2014/main" id="{FB11C525-8184-4D85-B1ED-851AF6751FBF}"/>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879215" y="5535028"/>
            <a:ext cx="2647739" cy="621067"/>
          </a:xfrm>
          <a:prstGeom prst="rect">
            <a:avLst/>
          </a:prstGeom>
        </p:spPr>
      </p:pic>
      <p:sp>
        <p:nvSpPr>
          <p:cNvPr id="30" name="Tijdelijke aanduiding voor tekst 29">
            <a:extLst>
              <a:ext uri="{FF2B5EF4-FFF2-40B4-BE49-F238E27FC236}">
                <a16:creationId xmlns:a16="http://schemas.microsoft.com/office/drawing/2014/main" id="{A29857FB-86F3-4930-A96C-3BAF1CD21108}"/>
              </a:ext>
            </a:extLst>
          </p:cNvPr>
          <p:cNvSpPr>
            <a:spLocks noGrp="1"/>
          </p:cNvSpPr>
          <p:nvPr>
            <p:ph type="body" sz="quarter" idx="18" hasCustomPrompt="1"/>
          </p:nvPr>
        </p:nvSpPr>
        <p:spPr>
          <a:xfrm>
            <a:off x="380998" y="409406"/>
            <a:ext cx="3928243" cy="708025"/>
          </a:xfrm>
        </p:spPr>
        <p:txBody>
          <a:bodyPr/>
          <a:lstStyle>
            <a:lvl1pPr marL="0" indent="0">
              <a:buNone/>
              <a:defRPr sz="4400" b="1"/>
            </a:lvl1pPr>
            <a:lvl5pPr>
              <a:defRPr/>
            </a:lvl5pPr>
          </a:lstStyle>
          <a:p>
            <a:pPr lvl="0"/>
            <a:r>
              <a:rPr lang="nl-NL"/>
              <a:t>Titel</a:t>
            </a:r>
          </a:p>
        </p:txBody>
      </p:sp>
      <p:sp>
        <p:nvSpPr>
          <p:cNvPr id="32" name="Tijdelijke aanduiding voor tekst 31">
            <a:extLst>
              <a:ext uri="{FF2B5EF4-FFF2-40B4-BE49-F238E27FC236}">
                <a16:creationId xmlns:a16="http://schemas.microsoft.com/office/drawing/2014/main" id="{BD2447AB-29E7-4C9E-B6EE-AFA5127FF6B1}"/>
              </a:ext>
            </a:extLst>
          </p:cNvPr>
          <p:cNvSpPr>
            <a:spLocks noGrp="1"/>
          </p:cNvSpPr>
          <p:nvPr>
            <p:ph type="body" sz="quarter" idx="19" hasCustomPrompt="1"/>
          </p:nvPr>
        </p:nvSpPr>
        <p:spPr>
          <a:xfrm>
            <a:off x="518745" y="3148597"/>
            <a:ext cx="2560787" cy="620712"/>
          </a:xfrm>
        </p:spPr>
        <p:txBody>
          <a:bodyPr anchor="ctr" anchorCtr="1"/>
          <a:lstStyle>
            <a:lvl1pPr marL="0" indent="0">
              <a:buNone/>
              <a:defRPr sz="2000">
                <a:solidFill>
                  <a:schemeClr val="bg1"/>
                </a:solidFill>
              </a:defRPr>
            </a:lvl1pPr>
          </a:lstStyle>
          <a:p>
            <a:pPr lvl="0"/>
            <a:r>
              <a:rPr lang="nl-NL"/>
              <a:t>Tekst</a:t>
            </a:r>
          </a:p>
        </p:txBody>
      </p:sp>
      <p:sp>
        <p:nvSpPr>
          <p:cNvPr id="34" name="Tijdelijke aanduiding voor tekst 33">
            <a:extLst>
              <a:ext uri="{FF2B5EF4-FFF2-40B4-BE49-F238E27FC236}">
                <a16:creationId xmlns:a16="http://schemas.microsoft.com/office/drawing/2014/main" id="{4DC17FD2-274B-40FE-9841-46E66EB29566}"/>
              </a:ext>
            </a:extLst>
          </p:cNvPr>
          <p:cNvSpPr>
            <a:spLocks noGrp="1"/>
          </p:cNvSpPr>
          <p:nvPr>
            <p:ph type="body" sz="quarter" idx="20" hasCustomPrompt="1"/>
          </p:nvPr>
        </p:nvSpPr>
        <p:spPr>
          <a:xfrm>
            <a:off x="3879215" y="3199688"/>
            <a:ext cx="2647739" cy="569621"/>
          </a:xfrm>
        </p:spPr>
        <p:txBody>
          <a:bodyPr anchor="ctr" anchorCtr="1"/>
          <a:lstStyle>
            <a:lvl1pPr marL="0" indent="0">
              <a:buNone/>
              <a:defRPr sz="2000">
                <a:solidFill>
                  <a:schemeClr val="bg1"/>
                </a:solidFill>
              </a:defRPr>
            </a:lvl1pPr>
          </a:lstStyle>
          <a:p>
            <a:pPr lvl="0"/>
            <a:r>
              <a:rPr lang="nl-NL"/>
              <a:t>Tekst</a:t>
            </a:r>
          </a:p>
        </p:txBody>
      </p:sp>
      <p:sp>
        <p:nvSpPr>
          <p:cNvPr id="35" name="Tijdelijke aanduiding voor tekst 33">
            <a:extLst>
              <a:ext uri="{FF2B5EF4-FFF2-40B4-BE49-F238E27FC236}">
                <a16:creationId xmlns:a16="http://schemas.microsoft.com/office/drawing/2014/main" id="{9EA66886-A356-45F5-AAAE-B7CDE90A768D}"/>
              </a:ext>
            </a:extLst>
          </p:cNvPr>
          <p:cNvSpPr>
            <a:spLocks noGrp="1"/>
          </p:cNvSpPr>
          <p:nvPr>
            <p:ph type="body" sz="quarter" idx="21" hasCustomPrompt="1"/>
          </p:nvPr>
        </p:nvSpPr>
        <p:spPr>
          <a:xfrm>
            <a:off x="7231117" y="3184155"/>
            <a:ext cx="2647740" cy="569621"/>
          </a:xfrm>
        </p:spPr>
        <p:txBody>
          <a:bodyPr anchor="ctr" anchorCtr="1"/>
          <a:lstStyle>
            <a:lvl1pPr marL="0" indent="0">
              <a:buNone/>
              <a:defRPr sz="2000">
                <a:solidFill>
                  <a:schemeClr val="bg1"/>
                </a:solidFill>
              </a:defRPr>
            </a:lvl1pPr>
          </a:lstStyle>
          <a:p>
            <a:pPr lvl="0"/>
            <a:r>
              <a:rPr lang="nl-NL"/>
              <a:t>Tekst</a:t>
            </a:r>
          </a:p>
        </p:txBody>
      </p:sp>
      <p:sp>
        <p:nvSpPr>
          <p:cNvPr id="36" name="Tijdelijke aanduiding voor tekst 33">
            <a:extLst>
              <a:ext uri="{FF2B5EF4-FFF2-40B4-BE49-F238E27FC236}">
                <a16:creationId xmlns:a16="http://schemas.microsoft.com/office/drawing/2014/main" id="{200EE352-C93F-45E5-BCB5-D744088CF9A8}"/>
              </a:ext>
            </a:extLst>
          </p:cNvPr>
          <p:cNvSpPr>
            <a:spLocks noGrp="1"/>
          </p:cNvSpPr>
          <p:nvPr>
            <p:ph type="body" sz="quarter" idx="22" hasCustomPrompt="1"/>
          </p:nvPr>
        </p:nvSpPr>
        <p:spPr>
          <a:xfrm>
            <a:off x="518745" y="5540583"/>
            <a:ext cx="2560786" cy="569621"/>
          </a:xfrm>
        </p:spPr>
        <p:txBody>
          <a:bodyPr anchor="ctr" anchorCtr="1"/>
          <a:lstStyle>
            <a:lvl1pPr marL="0" indent="0">
              <a:buNone/>
              <a:defRPr sz="2000">
                <a:solidFill>
                  <a:schemeClr val="bg1"/>
                </a:solidFill>
              </a:defRPr>
            </a:lvl1pPr>
          </a:lstStyle>
          <a:p>
            <a:pPr lvl="0"/>
            <a:r>
              <a:rPr lang="nl-NL"/>
              <a:t>Tekst</a:t>
            </a:r>
          </a:p>
        </p:txBody>
      </p:sp>
      <p:sp>
        <p:nvSpPr>
          <p:cNvPr id="37" name="Tijdelijke aanduiding voor tekst 33">
            <a:extLst>
              <a:ext uri="{FF2B5EF4-FFF2-40B4-BE49-F238E27FC236}">
                <a16:creationId xmlns:a16="http://schemas.microsoft.com/office/drawing/2014/main" id="{F18876CD-97E1-4566-89B2-2634E5FD32BC}"/>
              </a:ext>
            </a:extLst>
          </p:cNvPr>
          <p:cNvSpPr>
            <a:spLocks noGrp="1"/>
          </p:cNvSpPr>
          <p:nvPr>
            <p:ph type="body" sz="quarter" idx="23" hasCustomPrompt="1"/>
          </p:nvPr>
        </p:nvSpPr>
        <p:spPr>
          <a:xfrm>
            <a:off x="3879213" y="5560750"/>
            <a:ext cx="2647739" cy="569621"/>
          </a:xfrm>
        </p:spPr>
        <p:txBody>
          <a:bodyPr anchor="ctr" anchorCtr="1"/>
          <a:lstStyle>
            <a:lvl1pPr marL="0" indent="0">
              <a:buNone/>
              <a:defRPr sz="2000">
                <a:solidFill>
                  <a:schemeClr val="bg1"/>
                </a:solidFill>
              </a:defRPr>
            </a:lvl1pPr>
          </a:lstStyle>
          <a:p>
            <a:pPr lvl="0"/>
            <a:r>
              <a:rPr lang="nl-NL"/>
              <a:t>Tekst</a:t>
            </a:r>
          </a:p>
        </p:txBody>
      </p:sp>
    </p:spTree>
    <p:extLst>
      <p:ext uri="{BB962C8B-B14F-4D97-AF65-F5344CB8AC3E}">
        <p14:creationId xmlns:p14="http://schemas.microsoft.com/office/powerpoint/2010/main" val="101633790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8_Titelpagina - a">
    <p:spTree>
      <p:nvGrpSpPr>
        <p:cNvPr id="1" name=""/>
        <p:cNvGrpSpPr/>
        <p:nvPr/>
      </p:nvGrpSpPr>
      <p:grpSpPr>
        <a:xfrm>
          <a:off x="0" y="0"/>
          <a:ext cx="0" cy="0"/>
          <a:chOff x="0" y="0"/>
          <a:chExt cx="0" cy="0"/>
        </a:xfrm>
      </p:grpSpPr>
      <p:pic>
        <p:nvPicPr>
          <p:cNvPr id="10" name="Afbeelding 9">
            <a:extLst>
              <a:ext uri="{FF2B5EF4-FFF2-40B4-BE49-F238E27FC236}">
                <a16:creationId xmlns:a16="http://schemas.microsoft.com/office/drawing/2014/main" id="{265B609D-3D69-0F42-B555-9886F9C7356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91014" y="776717"/>
            <a:ext cx="1136960" cy="1136960"/>
          </a:xfrm>
          <a:prstGeom prst="rect">
            <a:avLst/>
          </a:prstGeom>
        </p:spPr>
      </p:pic>
      <p:sp>
        <p:nvSpPr>
          <p:cNvPr id="12" name="Rechthoek 11">
            <a:extLst>
              <a:ext uri="{FF2B5EF4-FFF2-40B4-BE49-F238E27FC236}">
                <a16:creationId xmlns:a16="http://schemas.microsoft.com/office/drawing/2014/main" id="{DBC6F435-3345-1647-A558-172EEA983AE6}"/>
              </a:ext>
            </a:extLst>
          </p:cNvPr>
          <p:cNvSpPr/>
          <p:nvPr userDrawn="1"/>
        </p:nvSpPr>
        <p:spPr>
          <a:xfrm>
            <a:off x="0" y="0"/>
            <a:ext cx="12192000"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accent6"/>
              </a:solidFill>
            </a:endParaRPr>
          </a:p>
        </p:txBody>
      </p:sp>
      <p:pic>
        <p:nvPicPr>
          <p:cNvPr id="6" name="Afbeelding 5">
            <a:extLst>
              <a:ext uri="{FF2B5EF4-FFF2-40B4-BE49-F238E27FC236}">
                <a16:creationId xmlns:a16="http://schemas.microsoft.com/office/drawing/2014/main" id="{2701134D-335D-CB41-B2C5-9CA3B9BE5B8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891608" y="1215342"/>
            <a:ext cx="6413955" cy="4428683"/>
          </a:xfrm>
          <a:prstGeom prst="rect">
            <a:avLst/>
          </a:prstGeom>
        </p:spPr>
      </p:pic>
    </p:spTree>
    <p:extLst>
      <p:ext uri="{BB962C8B-B14F-4D97-AF65-F5344CB8AC3E}">
        <p14:creationId xmlns:p14="http://schemas.microsoft.com/office/powerpoint/2010/main" val="213737989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orient="horz" pos="414">
          <p15:clr>
            <a:srgbClr val="FBAE40"/>
          </p15:clr>
        </p15:guide>
        <p15:guide id="2" pos="756">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fsluiting">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36F602BD-8E81-7B42-8B14-40BEEB26171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7043"/>
            <a:ext cx="12192000" cy="6843913"/>
          </a:xfrm>
          <a:prstGeom prst="rect">
            <a:avLst/>
          </a:prstGeom>
        </p:spPr>
      </p:pic>
      <p:sp>
        <p:nvSpPr>
          <p:cNvPr id="11" name="Titel 1">
            <a:extLst>
              <a:ext uri="{FF2B5EF4-FFF2-40B4-BE49-F238E27FC236}">
                <a16:creationId xmlns:a16="http://schemas.microsoft.com/office/drawing/2014/main" id="{B4B5D990-F2D0-0443-95AC-177B40F702F6}"/>
              </a:ext>
            </a:extLst>
          </p:cNvPr>
          <p:cNvSpPr txBox="1">
            <a:spLocks/>
          </p:cNvSpPr>
          <p:nvPr userDrawn="1"/>
        </p:nvSpPr>
        <p:spPr>
          <a:xfrm>
            <a:off x="1143000" y="1693863"/>
            <a:ext cx="7636667" cy="2387600"/>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6000" b="1" kern="1200">
                <a:solidFill>
                  <a:schemeClr val="bg1"/>
                </a:solidFill>
                <a:latin typeface="+mj-lt"/>
                <a:ea typeface="+mj-ea"/>
                <a:cs typeface="+mj-cs"/>
              </a:defRPr>
            </a:lvl1pPr>
          </a:lstStyle>
          <a:p>
            <a:r>
              <a:rPr lang="nl-NL">
                <a:solidFill>
                  <a:schemeClr val="accent2"/>
                </a:solidFill>
                <a:latin typeface="Calibri" panose="020F0502020204030204" pitchFamily="34" charset="0"/>
                <a:cs typeface="Calibri" panose="020F0502020204030204" pitchFamily="34" charset="0"/>
              </a:rPr>
              <a:t>BEDANKT VOOR</a:t>
            </a:r>
            <a:br>
              <a:rPr lang="nl-NL">
                <a:latin typeface="Calibri" panose="020F0502020204030204" pitchFamily="34" charset="0"/>
                <a:cs typeface="Calibri" panose="020F0502020204030204" pitchFamily="34" charset="0"/>
              </a:rPr>
            </a:br>
            <a:r>
              <a:rPr lang="nl-NL">
                <a:solidFill>
                  <a:schemeClr val="bg1"/>
                </a:solidFill>
                <a:latin typeface="Calibri" panose="020F0502020204030204" pitchFamily="34" charset="0"/>
                <a:cs typeface="Calibri" panose="020F0502020204030204" pitchFamily="34" charset="0"/>
              </a:rPr>
              <a:t>JE AANDACHT</a:t>
            </a:r>
          </a:p>
        </p:txBody>
      </p:sp>
      <p:pic>
        <p:nvPicPr>
          <p:cNvPr id="6" name="Afbeelding 5">
            <a:extLst>
              <a:ext uri="{FF2B5EF4-FFF2-40B4-BE49-F238E27FC236}">
                <a16:creationId xmlns:a16="http://schemas.microsoft.com/office/drawing/2014/main" id="{F06ABFEC-D7DD-F040-9595-B3D4D73F804B}"/>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243917" y="3317969"/>
            <a:ext cx="1011149" cy="1011149"/>
          </a:xfrm>
          <a:prstGeom prst="rect">
            <a:avLst/>
          </a:prstGeom>
        </p:spPr>
      </p:pic>
      <p:pic>
        <p:nvPicPr>
          <p:cNvPr id="5" name="Afbeelding 4" descr="Afbeelding met bijl&#10;&#10;Automatisch gegenereerde beschrijving">
            <a:extLst>
              <a:ext uri="{FF2B5EF4-FFF2-40B4-BE49-F238E27FC236}">
                <a16:creationId xmlns:a16="http://schemas.microsoft.com/office/drawing/2014/main" id="{72FB2B01-E982-3E47-8ED3-999ECBB1A0B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40360" y="233680"/>
            <a:ext cx="544830" cy="544830"/>
          </a:xfrm>
          <a:prstGeom prst="rect">
            <a:avLst/>
          </a:prstGeom>
        </p:spPr>
      </p:pic>
      <p:pic>
        <p:nvPicPr>
          <p:cNvPr id="8" name="Afbeelding 7" descr="Afbeelding met tekening&#10;&#10;Automatisch gegenereerde beschrijving">
            <a:extLst>
              <a:ext uri="{FF2B5EF4-FFF2-40B4-BE49-F238E27FC236}">
                <a16:creationId xmlns:a16="http://schemas.microsoft.com/office/drawing/2014/main" id="{89FC828D-CCDC-FD49-B176-4535B6AE5036}"/>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10060172" y="4407977"/>
            <a:ext cx="1018425" cy="1018425"/>
          </a:xfrm>
          <a:prstGeom prst="rect">
            <a:avLst/>
          </a:prstGeom>
        </p:spPr>
      </p:pic>
      <p:pic>
        <p:nvPicPr>
          <p:cNvPr id="9" name="Afbeelding 8" descr="Afbeelding met bijl&#10;&#10;Automatisch gegenereerde beschrijving">
            <a:extLst>
              <a:ext uri="{FF2B5EF4-FFF2-40B4-BE49-F238E27FC236}">
                <a16:creationId xmlns:a16="http://schemas.microsoft.com/office/drawing/2014/main" id="{C77EEB12-7DA8-FC45-8AE0-046BD04FA15F}"/>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10818053" y="3932003"/>
            <a:ext cx="397115" cy="397115"/>
          </a:xfrm>
          <a:prstGeom prst="rect">
            <a:avLst/>
          </a:prstGeom>
        </p:spPr>
      </p:pic>
      <p:pic>
        <p:nvPicPr>
          <p:cNvPr id="10" name="Afbeelding 9">
            <a:extLst>
              <a:ext uri="{FF2B5EF4-FFF2-40B4-BE49-F238E27FC236}">
                <a16:creationId xmlns:a16="http://schemas.microsoft.com/office/drawing/2014/main" id="{D93954A9-6C57-8E4B-A427-E6CBE01529B6}"/>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10332587" y="5072956"/>
            <a:ext cx="1778000" cy="1778000"/>
          </a:xfrm>
          <a:prstGeom prst="rect">
            <a:avLst/>
          </a:prstGeom>
        </p:spPr>
      </p:pic>
      <p:pic>
        <p:nvPicPr>
          <p:cNvPr id="12" name="Afbeelding 11" descr="Afbeelding met bijl&#10;&#10;Automatisch gegenereerde beschrijving">
            <a:extLst>
              <a:ext uri="{FF2B5EF4-FFF2-40B4-BE49-F238E27FC236}">
                <a16:creationId xmlns:a16="http://schemas.microsoft.com/office/drawing/2014/main" id="{BF0F8696-2AFB-1B4E-9498-97B8F061621E}"/>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11064261" y="4388773"/>
            <a:ext cx="703387" cy="703387"/>
          </a:xfrm>
          <a:prstGeom prst="rect">
            <a:avLst/>
          </a:prstGeom>
        </p:spPr>
      </p:pic>
    </p:spTree>
    <p:extLst>
      <p:ext uri="{BB962C8B-B14F-4D97-AF65-F5344CB8AC3E}">
        <p14:creationId xmlns:p14="http://schemas.microsoft.com/office/powerpoint/2010/main" val="6493998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pos="3840">
          <p15:clr>
            <a:srgbClr val="FBAE40"/>
          </p15:clr>
        </p15:guide>
        <p15:guide id="2" orient="horz" pos="2160">
          <p15:clr>
            <a:srgbClr val="FBAE40"/>
          </p15:clr>
        </p15:guide>
        <p15:guide id="3" orient="horz" pos="3838">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Afsluiting">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060A60C8-39E3-8C42-8F10-FBC791124CF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7043"/>
            <a:ext cx="12192000" cy="6843913"/>
          </a:xfrm>
          <a:prstGeom prst="rect">
            <a:avLst/>
          </a:prstGeom>
        </p:spPr>
      </p:pic>
      <p:sp>
        <p:nvSpPr>
          <p:cNvPr id="11" name="Titel 1">
            <a:extLst>
              <a:ext uri="{FF2B5EF4-FFF2-40B4-BE49-F238E27FC236}">
                <a16:creationId xmlns:a16="http://schemas.microsoft.com/office/drawing/2014/main" id="{B4B5D990-F2D0-0443-95AC-177B40F702F6}"/>
              </a:ext>
            </a:extLst>
          </p:cNvPr>
          <p:cNvSpPr txBox="1">
            <a:spLocks/>
          </p:cNvSpPr>
          <p:nvPr userDrawn="1"/>
        </p:nvSpPr>
        <p:spPr>
          <a:xfrm>
            <a:off x="1143000" y="1693863"/>
            <a:ext cx="7636667" cy="2387600"/>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6000" b="1" kern="1200">
                <a:solidFill>
                  <a:schemeClr val="bg1"/>
                </a:solidFill>
                <a:latin typeface="+mj-lt"/>
                <a:ea typeface="+mj-ea"/>
                <a:cs typeface="+mj-cs"/>
              </a:defRPr>
            </a:lvl1pPr>
          </a:lstStyle>
          <a:p>
            <a:r>
              <a:rPr lang="nl-NL">
                <a:solidFill>
                  <a:srgbClr val="FFD220"/>
                </a:solidFill>
                <a:latin typeface="Calibri" panose="020F0502020204030204" pitchFamily="34" charset="0"/>
                <a:cs typeface="Calibri" panose="020F0502020204030204" pitchFamily="34" charset="0"/>
              </a:rPr>
              <a:t>BEDANKT VOOR</a:t>
            </a:r>
            <a:br>
              <a:rPr lang="nl-NL">
                <a:latin typeface="Calibri" panose="020F0502020204030204" pitchFamily="34" charset="0"/>
                <a:cs typeface="Calibri" panose="020F0502020204030204" pitchFamily="34" charset="0"/>
              </a:rPr>
            </a:br>
            <a:r>
              <a:rPr lang="nl-NL">
                <a:solidFill>
                  <a:schemeClr val="bg1"/>
                </a:solidFill>
                <a:latin typeface="Calibri" panose="020F0502020204030204" pitchFamily="34" charset="0"/>
                <a:cs typeface="Calibri" panose="020F0502020204030204" pitchFamily="34" charset="0"/>
              </a:rPr>
              <a:t>JE AANDACHT</a:t>
            </a:r>
          </a:p>
        </p:txBody>
      </p:sp>
      <p:pic>
        <p:nvPicPr>
          <p:cNvPr id="7" name="Afbeelding 6">
            <a:extLst>
              <a:ext uri="{FF2B5EF4-FFF2-40B4-BE49-F238E27FC236}">
                <a16:creationId xmlns:a16="http://schemas.microsoft.com/office/drawing/2014/main" id="{376E2ABC-4A41-E649-B3C9-0F57455A6A1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243917" y="3317969"/>
            <a:ext cx="1011149" cy="1011149"/>
          </a:xfrm>
          <a:prstGeom prst="rect">
            <a:avLst/>
          </a:prstGeom>
        </p:spPr>
      </p:pic>
      <p:pic>
        <p:nvPicPr>
          <p:cNvPr id="5" name="Afbeelding 4" descr="Afbeelding met bijl&#10;&#10;Automatisch gegenereerde beschrijving">
            <a:extLst>
              <a:ext uri="{FF2B5EF4-FFF2-40B4-BE49-F238E27FC236}">
                <a16:creationId xmlns:a16="http://schemas.microsoft.com/office/drawing/2014/main" id="{20332EA8-94C3-BB4A-8BD3-08173A1E5DC0}"/>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40360" y="233680"/>
            <a:ext cx="544830" cy="544830"/>
          </a:xfrm>
          <a:prstGeom prst="rect">
            <a:avLst/>
          </a:prstGeom>
        </p:spPr>
      </p:pic>
      <p:pic>
        <p:nvPicPr>
          <p:cNvPr id="6" name="Afbeelding 5" descr="Afbeelding met tekening&#10;&#10;Automatisch gegenereerde beschrijving">
            <a:extLst>
              <a:ext uri="{FF2B5EF4-FFF2-40B4-BE49-F238E27FC236}">
                <a16:creationId xmlns:a16="http://schemas.microsoft.com/office/drawing/2014/main" id="{492F5D13-00B6-B74F-B159-1114E109C6C0}"/>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10060172" y="4407977"/>
            <a:ext cx="1018425" cy="1018425"/>
          </a:xfrm>
          <a:prstGeom prst="rect">
            <a:avLst/>
          </a:prstGeom>
        </p:spPr>
      </p:pic>
      <p:pic>
        <p:nvPicPr>
          <p:cNvPr id="8" name="Afbeelding 7" descr="Afbeelding met bijl&#10;&#10;Automatisch gegenereerde beschrijving">
            <a:extLst>
              <a:ext uri="{FF2B5EF4-FFF2-40B4-BE49-F238E27FC236}">
                <a16:creationId xmlns:a16="http://schemas.microsoft.com/office/drawing/2014/main" id="{BB2C2998-AEF3-D745-8582-6746B85A52B7}"/>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10818053" y="3932003"/>
            <a:ext cx="397115" cy="397115"/>
          </a:xfrm>
          <a:prstGeom prst="rect">
            <a:avLst/>
          </a:prstGeom>
        </p:spPr>
      </p:pic>
      <p:pic>
        <p:nvPicPr>
          <p:cNvPr id="9" name="Afbeelding 8">
            <a:extLst>
              <a:ext uri="{FF2B5EF4-FFF2-40B4-BE49-F238E27FC236}">
                <a16:creationId xmlns:a16="http://schemas.microsoft.com/office/drawing/2014/main" id="{A3E15752-71AF-574A-8E62-C0F087997952}"/>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10332587" y="5072956"/>
            <a:ext cx="1778000" cy="1778000"/>
          </a:xfrm>
          <a:prstGeom prst="rect">
            <a:avLst/>
          </a:prstGeom>
        </p:spPr>
      </p:pic>
      <p:pic>
        <p:nvPicPr>
          <p:cNvPr id="10" name="Afbeelding 9" descr="Afbeelding met bijl&#10;&#10;Automatisch gegenereerde beschrijving">
            <a:extLst>
              <a:ext uri="{FF2B5EF4-FFF2-40B4-BE49-F238E27FC236}">
                <a16:creationId xmlns:a16="http://schemas.microsoft.com/office/drawing/2014/main" id="{2E10477B-3F4A-6E43-9D13-882E2E6D55F5}"/>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11064261" y="4388773"/>
            <a:ext cx="703387" cy="703387"/>
          </a:xfrm>
          <a:prstGeom prst="rect">
            <a:avLst/>
          </a:prstGeom>
        </p:spPr>
      </p:pic>
    </p:spTree>
    <p:extLst>
      <p:ext uri="{BB962C8B-B14F-4D97-AF65-F5344CB8AC3E}">
        <p14:creationId xmlns:p14="http://schemas.microsoft.com/office/powerpoint/2010/main" val="232602185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pos="3840">
          <p15:clr>
            <a:srgbClr val="FBAE40"/>
          </p15:clr>
        </p15:guide>
        <p15:guide id="2" orient="horz" pos="2160">
          <p15:clr>
            <a:srgbClr val="FBAE40"/>
          </p15:clr>
        </p15:guide>
        <p15:guide id="3" orient="horz" pos="3838">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Afsluiting">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E9D03684-EBCD-A146-81AD-3E6195F6378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7043"/>
            <a:ext cx="12192000" cy="6843913"/>
          </a:xfrm>
          <a:prstGeom prst="rect">
            <a:avLst/>
          </a:prstGeom>
        </p:spPr>
      </p:pic>
      <p:sp>
        <p:nvSpPr>
          <p:cNvPr id="11" name="Titel 1">
            <a:extLst>
              <a:ext uri="{FF2B5EF4-FFF2-40B4-BE49-F238E27FC236}">
                <a16:creationId xmlns:a16="http://schemas.microsoft.com/office/drawing/2014/main" id="{B4B5D990-F2D0-0443-95AC-177B40F702F6}"/>
              </a:ext>
            </a:extLst>
          </p:cNvPr>
          <p:cNvSpPr txBox="1">
            <a:spLocks/>
          </p:cNvSpPr>
          <p:nvPr userDrawn="1"/>
        </p:nvSpPr>
        <p:spPr>
          <a:xfrm>
            <a:off x="1143000" y="1693863"/>
            <a:ext cx="7636667" cy="2387600"/>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6000" b="1" kern="1200">
                <a:solidFill>
                  <a:schemeClr val="bg1"/>
                </a:solidFill>
                <a:latin typeface="+mj-lt"/>
                <a:ea typeface="+mj-ea"/>
                <a:cs typeface="+mj-cs"/>
              </a:defRPr>
            </a:lvl1pPr>
          </a:lstStyle>
          <a:p>
            <a:r>
              <a:rPr lang="nl-NL">
                <a:solidFill>
                  <a:srgbClr val="FFD220"/>
                </a:solidFill>
                <a:latin typeface="Calibri" panose="020F0502020204030204" pitchFamily="34" charset="0"/>
                <a:cs typeface="Calibri" panose="020F0502020204030204" pitchFamily="34" charset="0"/>
              </a:rPr>
              <a:t>BEDANKT VOOR</a:t>
            </a:r>
            <a:br>
              <a:rPr lang="nl-NL">
                <a:latin typeface="Calibri" panose="020F0502020204030204" pitchFamily="34" charset="0"/>
                <a:cs typeface="Calibri" panose="020F0502020204030204" pitchFamily="34" charset="0"/>
              </a:rPr>
            </a:br>
            <a:r>
              <a:rPr lang="nl-NL">
                <a:solidFill>
                  <a:schemeClr val="bg1"/>
                </a:solidFill>
                <a:latin typeface="Calibri" panose="020F0502020204030204" pitchFamily="34" charset="0"/>
                <a:cs typeface="Calibri" panose="020F0502020204030204" pitchFamily="34" charset="0"/>
              </a:rPr>
              <a:t>JE AANDACHT</a:t>
            </a:r>
          </a:p>
        </p:txBody>
      </p:sp>
      <p:pic>
        <p:nvPicPr>
          <p:cNvPr id="8" name="Afbeelding 7">
            <a:extLst>
              <a:ext uri="{FF2B5EF4-FFF2-40B4-BE49-F238E27FC236}">
                <a16:creationId xmlns:a16="http://schemas.microsoft.com/office/drawing/2014/main" id="{A13C9FC0-9F38-FE41-9877-4B2406E854E2}"/>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243917" y="3317969"/>
            <a:ext cx="1011149" cy="1011149"/>
          </a:xfrm>
          <a:prstGeom prst="rect">
            <a:avLst/>
          </a:prstGeom>
        </p:spPr>
      </p:pic>
      <p:pic>
        <p:nvPicPr>
          <p:cNvPr id="5" name="Afbeelding 4" descr="Afbeelding met bijl&#10;&#10;Automatisch gegenereerde beschrijving">
            <a:extLst>
              <a:ext uri="{FF2B5EF4-FFF2-40B4-BE49-F238E27FC236}">
                <a16:creationId xmlns:a16="http://schemas.microsoft.com/office/drawing/2014/main" id="{5A3E2B76-A8C8-434E-987F-AA9429F7519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40360" y="233680"/>
            <a:ext cx="544830" cy="544830"/>
          </a:xfrm>
          <a:prstGeom prst="rect">
            <a:avLst/>
          </a:prstGeom>
        </p:spPr>
      </p:pic>
      <p:pic>
        <p:nvPicPr>
          <p:cNvPr id="6" name="Afbeelding 5" descr="Afbeelding met tekening&#10;&#10;Automatisch gegenereerde beschrijving">
            <a:extLst>
              <a:ext uri="{FF2B5EF4-FFF2-40B4-BE49-F238E27FC236}">
                <a16:creationId xmlns:a16="http://schemas.microsoft.com/office/drawing/2014/main" id="{9BAAAA57-ADC5-9943-839A-5112EBF62902}"/>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10060172" y="4407977"/>
            <a:ext cx="1018425" cy="1018425"/>
          </a:xfrm>
          <a:prstGeom prst="rect">
            <a:avLst/>
          </a:prstGeom>
        </p:spPr>
      </p:pic>
      <p:pic>
        <p:nvPicPr>
          <p:cNvPr id="7" name="Afbeelding 6" descr="Afbeelding met bijl&#10;&#10;Automatisch gegenereerde beschrijving">
            <a:extLst>
              <a:ext uri="{FF2B5EF4-FFF2-40B4-BE49-F238E27FC236}">
                <a16:creationId xmlns:a16="http://schemas.microsoft.com/office/drawing/2014/main" id="{0FB4A378-F583-C744-B90E-E8DF067B9233}"/>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10818053" y="3932003"/>
            <a:ext cx="397115" cy="397115"/>
          </a:xfrm>
          <a:prstGeom prst="rect">
            <a:avLst/>
          </a:prstGeom>
        </p:spPr>
      </p:pic>
      <p:pic>
        <p:nvPicPr>
          <p:cNvPr id="9" name="Afbeelding 8">
            <a:extLst>
              <a:ext uri="{FF2B5EF4-FFF2-40B4-BE49-F238E27FC236}">
                <a16:creationId xmlns:a16="http://schemas.microsoft.com/office/drawing/2014/main" id="{B5C7D1C5-1D7F-B649-A166-A2887EE9DA3D}"/>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10332587" y="5072956"/>
            <a:ext cx="1778000" cy="1778000"/>
          </a:xfrm>
          <a:prstGeom prst="rect">
            <a:avLst/>
          </a:prstGeom>
        </p:spPr>
      </p:pic>
      <p:pic>
        <p:nvPicPr>
          <p:cNvPr id="10" name="Afbeelding 9" descr="Afbeelding met bijl&#10;&#10;Automatisch gegenereerde beschrijving">
            <a:extLst>
              <a:ext uri="{FF2B5EF4-FFF2-40B4-BE49-F238E27FC236}">
                <a16:creationId xmlns:a16="http://schemas.microsoft.com/office/drawing/2014/main" id="{246ACF23-1CB3-0040-8B0A-55EF7BC878AF}"/>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11064261" y="4388773"/>
            <a:ext cx="703387" cy="703387"/>
          </a:xfrm>
          <a:prstGeom prst="rect">
            <a:avLst/>
          </a:prstGeom>
        </p:spPr>
      </p:pic>
    </p:spTree>
    <p:extLst>
      <p:ext uri="{BB962C8B-B14F-4D97-AF65-F5344CB8AC3E}">
        <p14:creationId xmlns:p14="http://schemas.microsoft.com/office/powerpoint/2010/main" val="37710109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pos="3840">
          <p15:clr>
            <a:srgbClr val="FBAE40"/>
          </p15:clr>
        </p15:guide>
        <p15:guide id="2" orient="horz" pos="2160">
          <p15:clr>
            <a:srgbClr val="FBAE40"/>
          </p15:clr>
        </p15:guide>
        <p15:guide id="3" orient="horz" pos="3838">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Afsluiting">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3706260B-35D5-3D4B-83ED-8301F87AD3D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7043"/>
            <a:ext cx="12192000" cy="6843913"/>
          </a:xfrm>
          <a:prstGeom prst="rect">
            <a:avLst/>
          </a:prstGeom>
        </p:spPr>
      </p:pic>
      <p:sp>
        <p:nvSpPr>
          <p:cNvPr id="6" name="Titel 1">
            <a:extLst>
              <a:ext uri="{FF2B5EF4-FFF2-40B4-BE49-F238E27FC236}">
                <a16:creationId xmlns:a16="http://schemas.microsoft.com/office/drawing/2014/main" id="{D633DE9F-751B-3F48-884E-5751E5A9FB6C}"/>
              </a:ext>
            </a:extLst>
          </p:cNvPr>
          <p:cNvSpPr txBox="1">
            <a:spLocks/>
          </p:cNvSpPr>
          <p:nvPr userDrawn="1"/>
        </p:nvSpPr>
        <p:spPr>
          <a:xfrm>
            <a:off x="1143000" y="1693863"/>
            <a:ext cx="7636667" cy="2387600"/>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6000" b="1" kern="1200">
                <a:solidFill>
                  <a:schemeClr val="bg1"/>
                </a:solidFill>
                <a:latin typeface="+mj-lt"/>
                <a:ea typeface="+mj-ea"/>
                <a:cs typeface="+mj-cs"/>
              </a:defRPr>
            </a:lvl1pPr>
          </a:lstStyle>
          <a:p>
            <a:r>
              <a:rPr lang="nl-NL">
                <a:solidFill>
                  <a:schemeClr val="accent2"/>
                </a:solidFill>
                <a:latin typeface="Calibri" panose="020F0502020204030204" pitchFamily="34" charset="0"/>
                <a:cs typeface="Calibri" panose="020F0502020204030204" pitchFamily="34" charset="0"/>
              </a:rPr>
              <a:t>BEDANKT VOOR</a:t>
            </a:r>
            <a:br>
              <a:rPr lang="nl-NL">
                <a:latin typeface="Calibri" panose="020F0502020204030204" pitchFamily="34" charset="0"/>
                <a:cs typeface="Calibri" panose="020F0502020204030204" pitchFamily="34" charset="0"/>
              </a:rPr>
            </a:br>
            <a:r>
              <a:rPr lang="nl-NL">
                <a:solidFill>
                  <a:schemeClr val="bg1"/>
                </a:solidFill>
                <a:latin typeface="Calibri" panose="020F0502020204030204" pitchFamily="34" charset="0"/>
                <a:cs typeface="Calibri" panose="020F0502020204030204" pitchFamily="34" charset="0"/>
              </a:rPr>
              <a:t>JE AANDACHT</a:t>
            </a:r>
          </a:p>
        </p:txBody>
      </p:sp>
      <p:pic>
        <p:nvPicPr>
          <p:cNvPr id="7" name="Afbeelding 6">
            <a:extLst>
              <a:ext uri="{FF2B5EF4-FFF2-40B4-BE49-F238E27FC236}">
                <a16:creationId xmlns:a16="http://schemas.microsoft.com/office/drawing/2014/main" id="{36AAC47F-5819-914D-8D3D-957D95E7F9B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243917" y="3317969"/>
            <a:ext cx="1011149" cy="1011149"/>
          </a:xfrm>
          <a:prstGeom prst="rect">
            <a:avLst/>
          </a:prstGeom>
        </p:spPr>
      </p:pic>
      <p:pic>
        <p:nvPicPr>
          <p:cNvPr id="4" name="Afbeelding 3" descr="Afbeelding met bijl&#10;&#10;Automatisch gegenereerde beschrijving">
            <a:extLst>
              <a:ext uri="{FF2B5EF4-FFF2-40B4-BE49-F238E27FC236}">
                <a16:creationId xmlns:a16="http://schemas.microsoft.com/office/drawing/2014/main" id="{78C3CC23-0607-F448-8AFE-B6FA137AF26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40360" y="233680"/>
            <a:ext cx="544830" cy="544830"/>
          </a:xfrm>
          <a:prstGeom prst="rect">
            <a:avLst/>
          </a:prstGeom>
        </p:spPr>
      </p:pic>
      <p:pic>
        <p:nvPicPr>
          <p:cNvPr id="16" name="Afbeelding 15" descr="Afbeelding met tekening&#10;&#10;Automatisch gegenereerde beschrijving">
            <a:extLst>
              <a:ext uri="{FF2B5EF4-FFF2-40B4-BE49-F238E27FC236}">
                <a16:creationId xmlns:a16="http://schemas.microsoft.com/office/drawing/2014/main" id="{A523E809-D8EB-DC41-995C-D72571501523}"/>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10060172" y="4407977"/>
            <a:ext cx="1018425" cy="1018425"/>
          </a:xfrm>
          <a:prstGeom prst="rect">
            <a:avLst/>
          </a:prstGeom>
        </p:spPr>
      </p:pic>
      <p:pic>
        <p:nvPicPr>
          <p:cNvPr id="21" name="Afbeelding 20" descr="Afbeelding met bijl&#10;&#10;Automatisch gegenereerde beschrijving">
            <a:extLst>
              <a:ext uri="{FF2B5EF4-FFF2-40B4-BE49-F238E27FC236}">
                <a16:creationId xmlns:a16="http://schemas.microsoft.com/office/drawing/2014/main" id="{2F54B82D-5C71-894C-8B6F-D45FB92E6E75}"/>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10818053" y="3932003"/>
            <a:ext cx="397115" cy="397115"/>
          </a:xfrm>
          <a:prstGeom prst="rect">
            <a:avLst/>
          </a:prstGeom>
        </p:spPr>
      </p:pic>
      <p:pic>
        <p:nvPicPr>
          <p:cNvPr id="23" name="Afbeelding 22">
            <a:extLst>
              <a:ext uri="{FF2B5EF4-FFF2-40B4-BE49-F238E27FC236}">
                <a16:creationId xmlns:a16="http://schemas.microsoft.com/office/drawing/2014/main" id="{FB82CDAA-AAB1-1941-BBBD-2AD5D5F1D977}"/>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10332587" y="5072956"/>
            <a:ext cx="1778000" cy="1778000"/>
          </a:xfrm>
          <a:prstGeom prst="rect">
            <a:avLst/>
          </a:prstGeom>
        </p:spPr>
      </p:pic>
      <p:pic>
        <p:nvPicPr>
          <p:cNvPr id="24" name="Afbeelding 23" descr="Afbeelding met bijl&#10;&#10;Automatisch gegenereerde beschrijving">
            <a:extLst>
              <a:ext uri="{FF2B5EF4-FFF2-40B4-BE49-F238E27FC236}">
                <a16:creationId xmlns:a16="http://schemas.microsoft.com/office/drawing/2014/main" id="{DD12E422-A569-8A4E-BD53-B0E2E4696C6A}"/>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11064261" y="4388773"/>
            <a:ext cx="703387" cy="703387"/>
          </a:xfrm>
          <a:prstGeom prst="rect">
            <a:avLst/>
          </a:prstGeom>
        </p:spPr>
      </p:pic>
    </p:spTree>
    <p:extLst>
      <p:ext uri="{BB962C8B-B14F-4D97-AF65-F5344CB8AC3E}">
        <p14:creationId xmlns:p14="http://schemas.microsoft.com/office/powerpoint/2010/main" val="19614777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pos="3840">
          <p15:clr>
            <a:srgbClr val="FBAE40"/>
          </p15:clr>
        </p15:guide>
        <p15:guide id="2" orient="horz" pos="2160">
          <p15:clr>
            <a:srgbClr val="FBAE40"/>
          </p15:clr>
        </p15:guide>
        <p15:guide id="3" orient="horz" pos="3838">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_Afsluiting">
    <p:spTree>
      <p:nvGrpSpPr>
        <p:cNvPr id="1" name=""/>
        <p:cNvGrpSpPr/>
        <p:nvPr/>
      </p:nvGrpSpPr>
      <p:grpSpPr>
        <a:xfrm>
          <a:off x="0" y="0"/>
          <a:ext cx="0" cy="0"/>
          <a:chOff x="0" y="0"/>
          <a:chExt cx="0" cy="0"/>
        </a:xfrm>
      </p:grpSpPr>
      <p:pic>
        <p:nvPicPr>
          <p:cNvPr id="8" name="Afbeelding 7" descr="Afbeelding met binnen, tafel, computer, kamer&#10;&#10;Automatisch gegenereerde beschrijving">
            <a:extLst>
              <a:ext uri="{FF2B5EF4-FFF2-40B4-BE49-F238E27FC236}">
                <a16:creationId xmlns:a16="http://schemas.microsoft.com/office/drawing/2014/main" id="{5C7AF190-3494-BB4E-8765-5AB720090CC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7043"/>
            <a:ext cx="12192000" cy="6843913"/>
          </a:xfrm>
          <a:prstGeom prst="rect">
            <a:avLst/>
          </a:prstGeom>
        </p:spPr>
      </p:pic>
      <p:sp>
        <p:nvSpPr>
          <p:cNvPr id="9" name="Afgeronde rechthoek 8">
            <a:extLst>
              <a:ext uri="{FF2B5EF4-FFF2-40B4-BE49-F238E27FC236}">
                <a16:creationId xmlns:a16="http://schemas.microsoft.com/office/drawing/2014/main" id="{AE9CED93-9005-1048-8629-4C99298F6A57}"/>
              </a:ext>
            </a:extLst>
          </p:cNvPr>
          <p:cNvSpPr/>
          <p:nvPr userDrawn="1"/>
        </p:nvSpPr>
        <p:spPr>
          <a:xfrm>
            <a:off x="721894" y="4327357"/>
            <a:ext cx="4684296" cy="182455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Tekstvak 9">
            <a:extLst>
              <a:ext uri="{FF2B5EF4-FFF2-40B4-BE49-F238E27FC236}">
                <a16:creationId xmlns:a16="http://schemas.microsoft.com/office/drawing/2014/main" id="{AACF258F-A486-6644-BC29-8F21515FF41D}"/>
              </a:ext>
            </a:extLst>
          </p:cNvPr>
          <p:cNvSpPr txBox="1"/>
          <p:nvPr userDrawn="1"/>
        </p:nvSpPr>
        <p:spPr>
          <a:xfrm>
            <a:off x="882317" y="4488780"/>
            <a:ext cx="4459705" cy="1754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b="1">
                <a:solidFill>
                  <a:schemeClr val="tx1"/>
                </a:solidFill>
              </a:rPr>
              <a:t>Wij ontvangen dagelijks lieve kaartjes, berichtjes en tekeningen van kinderen die wij geholpen hebben; deze delen wij ook erg graag met u! Voor meer informatie, ga naar </a:t>
            </a:r>
            <a:r>
              <a:rPr lang="nl-NL" b="1" err="1">
                <a:solidFill>
                  <a:schemeClr val="accent2"/>
                </a:solidFill>
              </a:rPr>
              <a:t>www.kinderhulp.nl</a:t>
            </a:r>
            <a:r>
              <a:rPr lang="nl-NL" b="1">
                <a:solidFill>
                  <a:schemeClr val="accent2"/>
                </a:solidFill>
              </a:rPr>
              <a:t> </a:t>
            </a:r>
          </a:p>
          <a:p>
            <a:endParaRPr lang="nl-NL">
              <a:solidFill>
                <a:schemeClr val="tx1"/>
              </a:solidFill>
            </a:endParaRPr>
          </a:p>
        </p:txBody>
      </p:sp>
    </p:spTree>
    <p:extLst>
      <p:ext uri="{BB962C8B-B14F-4D97-AF65-F5344CB8AC3E}">
        <p14:creationId xmlns:p14="http://schemas.microsoft.com/office/powerpoint/2010/main" val="12355811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pos="3840">
          <p15:clr>
            <a:srgbClr val="FBAE40"/>
          </p15:clr>
        </p15:guide>
        <p15:guide id="2" orient="horz" pos="2160">
          <p15:clr>
            <a:srgbClr val="FBAE40"/>
          </p15:clr>
        </p15:guide>
        <p15:guide id="3" orient="horz" pos="3838">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5_Afsluiting">
    <p:spTree>
      <p:nvGrpSpPr>
        <p:cNvPr id="1" name=""/>
        <p:cNvGrpSpPr/>
        <p:nvPr/>
      </p:nvGrpSpPr>
      <p:grpSpPr>
        <a:xfrm>
          <a:off x="0" y="0"/>
          <a:ext cx="0" cy="0"/>
          <a:chOff x="0" y="0"/>
          <a:chExt cx="0" cy="0"/>
        </a:xfrm>
      </p:grpSpPr>
      <p:pic>
        <p:nvPicPr>
          <p:cNvPr id="3" name="Afbeelding 2" descr="Afbeelding met tekening&#10;&#10;Automatisch gegenereerde beschrijving">
            <a:extLst>
              <a:ext uri="{FF2B5EF4-FFF2-40B4-BE49-F238E27FC236}">
                <a16:creationId xmlns:a16="http://schemas.microsoft.com/office/drawing/2014/main" id="{F95C39B2-8DE6-1F4D-A14C-0A855444800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7043"/>
            <a:ext cx="12192000" cy="6843913"/>
          </a:xfrm>
          <a:prstGeom prst="rect">
            <a:avLst/>
          </a:prstGeom>
        </p:spPr>
      </p:pic>
    </p:spTree>
    <p:extLst>
      <p:ext uri="{BB962C8B-B14F-4D97-AF65-F5344CB8AC3E}">
        <p14:creationId xmlns:p14="http://schemas.microsoft.com/office/powerpoint/2010/main" val="175887321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pos="3840">
          <p15:clr>
            <a:srgbClr val="FBAE40"/>
          </p15:clr>
        </p15:guide>
        <p15:guide id="2" orient="horz" pos="2160">
          <p15:clr>
            <a:srgbClr val="FBAE40"/>
          </p15:clr>
        </p15:guide>
        <p15:guide id="3" orient="horz" pos="3838">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0_Titelpagina - a">
    <p:spTree>
      <p:nvGrpSpPr>
        <p:cNvPr id="1" name=""/>
        <p:cNvGrpSpPr/>
        <p:nvPr/>
      </p:nvGrpSpPr>
      <p:grpSpPr>
        <a:xfrm>
          <a:off x="0" y="0"/>
          <a:ext cx="0" cy="0"/>
          <a:chOff x="0" y="0"/>
          <a:chExt cx="0" cy="0"/>
        </a:xfrm>
      </p:grpSpPr>
      <p:pic>
        <p:nvPicPr>
          <p:cNvPr id="10" name="Afbeelding 9">
            <a:extLst>
              <a:ext uri="{FF2B5EF4-FFF2-40B4-BE49-F238E27FC236}">
                <a16:creationId xmlns:a16="http://schemas.microsoft.com/office/drawing/2014/main" id="{265B609D-3D69-0F42-B555-9886F9C7356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91014" y="776717"/>
            <a:ext cx="1136960" cy="1136960"/>
          </a:xfrm>
          <a:prstGeom prst="rect">
            <a:avLst/>
          </a:prstGeom>
        </p:spPr>
      </p:pic>
      <p:sp>
        <p:nvSpPr>
          <p:cNvPr id="12" name="Rechthoek 11">
            <a:extLst>
              <a:ext uri="{FF2B5EF4-FFF2-40B4-BE49-F238E27FC236}">
                <a16:creationId xmlns:a16="http://schemas.microsoft.com/office/drawing/2014/main" id="{DBC6F435-3345-1647-A558-172EEA983AE6}"/>
              </a:ext>
            </a:extLst>
          </p:cNvPr>
          <p:cNvSpPr/>
          <p:nvPr userDrawn="1"/>
        </p:nvSpPr>
        <p:spPr>
          <a:xfrm>
            <a:off x="0" y="0"/>
            <a:ext cx="121920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accent6"/>
              </a:solidFill>
            </a:endParaRPr>
          </a:p>
        </p:txBody>
      </p:sp>
      <p:pic>
        <p:nvPicPr>
          <p:cNvPr id="6" name="Afbeelding 5">
            <a:extLst>
              <a:ext uri="{FF2B5EF4-FFF2-40B4-BE49-F238E27FC236}">
                <a16:creationId xmlns:a16="http://schemas.microsoft.com/office/drawing/2014/main" id="{2701134D-335D-CB41-B2C5-9CA3B9BE5B8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891608" y="1215342"/>
            <a:ext cx="6413955" cy="4428683"/>
          </a:xfrm>
          <a:prstGeom prst="rect">
            <a:avLst/>
          </a:prstGeom>
        </p:spPr>
      </p:pic>
    </p:spTree>
    <p:extLst>
      <p:ext uri="{BB962C8B-B14F-4D97-AF65-F5344CB8AC3E}">
        <p14:creationId xmlns:p14="http://schemas.microsoft.com/office/powerpoint/2010/main" val="280376397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orient="horz" pos="414">
          <p15:clr>
            <a:srgbClr val="FBAE40"/>
          </p15:clr>
        </p15:guide>
        <p15:guide id="2" pos="75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elpagina - a">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207E27C0-2CC7-6744-9969-7AAF56DF37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7043"/>
            <a:ext cx="12192000" cy="6843913"/>
          </a:xfrm>
          <a:prstGeom prst="rect">
            <a:avLst/>
          </a:prstGeom>
        </p:spPr>
      </p:pic>
      <p:sp>
        <p:nvSpPr>
          <p:cNvPr id="3" name="Ondertitel 2">
            <a:extLst>
              <a:ext uri="{FF2B5EF4-FFF2-40B4-BE49-F238E27FC236}">
                <a16:creationId xmlns:a16="http://schemas.microsoft.com/office/drawing/2014/main" id="{6D23BA83-2676-4B82-9204-4E0D6E7898F2}"/>
              </a:ext>
            </a:extLst>
          </p:cNvPr>
          <p:cNvSpPr>
            <a:spLocks noGrp="1"/>
          </p:cNvSpPr>
          <p:nvPr>
            <p:ph type="subTitle" idx="1" hasCustomPrompt="1"/>
          </p:nvPr>
        </p:nvSpPr>
        <p:spPr>
          <a:xfrm>
            <a:off x="745440" y="4173538"/>
            <a:ext cx="7636667"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Subtitel / Datum / Naam, etc.</a:t>
            </a:r>
          </a:p>
        </p:txBody>
      </p:sp>
      <p:sp>
        <p:nvSpPr>
          <p:cNvPr id="19" name="Titel 1">
            <a:extLst>
              <a:ext uri="{FF2B5EF4-FFF2-40B4-BE49-F238E27FC236}">
                <a16:creationId xmlns:a16="http://schemas.microsoft.com/office/drawing/2014/main" id="{A47F894E-3871-294C-80EF-385B76740FE8}"/>
              </a:ext>
            </a:extLst>
          </p:cNvPr>
          <p:cNvSpPr txBox="1">
            <a:spLocks/>
          </p:cNvSpPr>
          <p:nvPr userDrawn="1"/>
        </p:nvSpPr>
        <p:spPr>
          <a:xfrm>
            <a:off x="745440" y="1693863"/>
            <a:ext cx="7636667" cy="2387600"/>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6000" b="1" kern="1200">
                <a:solidFill>
                  <a:schemeClr val="bg1"/>
                </a:solidFill>
                <a:latin typeface="+mj-lt"/>
                <a:ea typeface="+mj-ea"/>
                <a:cs typeface="+mj-cs"/>
              </a:defRPr>
            </a:lvl1pPr>
          </a:lstStyle>
          <a:p>
            <a:r>
              <a:rPr lang="nl-NL">
                <a:latin typeface="Calibri" panose="020F0502020204030204" pitchFamily="34" charset="0"/>
                <a:cs typeface="Calibri" panose="020F0502020204030204" pitchFamily="34" charset="0"/>
              </a:rPr>
              <a:t>WIJ ZIJN</a:t>
            </a:r>
          </a:p>
          <a:p>
            <a:r>
              <a:rPr lang="nl-NL">
                <a:solidFill>
                  <a:schemeClr val="accent2"/>
                </a:solidFill>
                <a:latin typeface="Calibri" panose="020F0502020204030204" pitchFamily="34" charset="0"/>
                <a:cs typeface="Calibri" panose="020F0502020204030204" pitchFamily="34" charset="0"/>
              </a:rPr>
              <a:t>KINDERHULP</a:t>
            </a:r>
          </a:p>
        </p:txBody>
      </p:sp>
      <p:pic>
        <p:nvPicPr>
          <p:cNvPr id="10" name="Afbeelding 9">
            <a:extLst>
              <a:ext uri="{FF2B5EF4-FFF2-40B4-BE49-F238E27FC236}">
                <a16:creationId xmlns:a16="http://schemas.microsoft.com/office/drawing/2014/main" id="{265B609D-3D69-0F42-B555-9886F9C73565}"/>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21494" y="696604"/>
            <a:ext cx="1136960" cy="1136960"/>
          </a:xfrm>
          <a:prstGeom prst="rect">
            <a:avLst/>
          </a:prstGeom>
        </p:spPr>
      </p:pic>
      <p:pic>
        <p:nvPicPr>
          <p:cNvPr id="4" name="Afbeelding 3" descr="Afbeelding met tafel, licht&#10;&#10;Automatisch gegenereerde beschrijving">
            <a:extLst>
              <a:ext uri="{FF2B5EF4-FFF2-40B4-BE49-F238E27FC236}">
                <a16:creationId xmlns:a16="http://schemas.microsoft.com/office/drawing/2014/main" id="{E0AB605E-25E4-CB49-ABB4-B27684FC8EF0}"/>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0246678" y="4999038"/>
            <a:ext cx="1655762" cy="1655762"/>
          </a:xfrm>
          <a:prstGeom prst="rect">
            <a:avLst/>
          </a:prstGeom>
        </p:spPr>
      </p:pic>
      <p:pic>
        <p:nvPicPr>
          <p:cNvPr id="12" name="Afbeelding 11" descr="Afbeelding met bord, licht&#10;&#10;Automatisch gegenereerde beschrijving">
            <a:extLst>
              <a:ext uri="{FF2B5EF4-FFF2-40B4-BE49-F238E27FC236}">
                <a16:creationId xmlns:a16="http://schemas.microsoft.com/office/drawing/2014/main" id="{973FC564-5D56-DF43-A2CD-EAB99F44BBAA}"/>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10400824" y="4407694"/>
            <a:ext cx="587058" cy="587058"/>
          </a:xfrm>
          <a:prstGeom prst="rect">
            <a:avLst/>
          </a:prstGeom>
        </p:spPr>
      </p:pic>
      <p:pic>
        <p:nvPicPr>
          <p:cNvPr id="14" name="Afbeelding 13" descr="Afbeelding met bijl&#10;&#10;Automatisch gegenereerde beschrijving">
            <a:extLst>
              <a:ext uri="{FF2B5EF4-FFF2-40B4-BE49-F238E27FC236}">
                <a16:creationId xmlns:a16="http://schemas.microsoft.com/office/drawing/2014/main" id="{FD275860-6341-7342-BF76-76A26F6F9087}"/>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11306810" y="4701223"/>
            <a:ext cx="595630" cy="595630"/>
          </a:xfrm>
          <a:prstGeom prst="rect">
            <a:avLst/>
          </a:prstGeom>
        </p:spPr>
      </p:pic>
      <p:pic>
        <p:nvPicPr>
          <p:cNvPr id="16" name="Afbeelding 15" descr="Afbeelding met bijl&#10;&#10;Automatisch gegenereerde beschrijving">
            <a:extLst>
              <a:ext uri="{FF2B5EF4-FFF2-40B4-BE49-F238E27FC236}">
                <a16:creationId xmlns:a16="http://schemas.microsoft.com/office/drawing/2014/main" id="{4038F938-F0DA-2042-B86E-B109FE5A6367}"/>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11149330" y="4347587"/>
            <a:ext cx="314960" cy="314960"/>
          </a:xfrm>
          <a:prstGeom prst="rect">
            <a:avLst/>
          </a:prstGeom>
        </p:spPr>
      </p:pic>
      <p:pic>
        <p:nvPicPr>
          <p:cNvPr id="17" name="Afbeelding 16" descr="Afbeelding met tekening&#10;&#10;Automatisch gegenereerde beschrijving">
            <a:extLst>
              <a:ext uri="{FF2B5EF4-FFF2-40B4-BE49-F238E27FC236}">
                <a16:creationId xmlns:a16="http://schemas.microsoft.com/office/drawing/2014/main" id="{75EE97BC-A27C-3B45-A3B1-6E5CCFD5A4B5}"/>
              </a:ext>
            </a:extLst>
          </p:cNvPr>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a:off x="9650783" y="4802882"/>
            <a:ext cx="636270" cy="636270"/>
          </a:xfrm>
          <a:prstGeom prst="rect">
            <a:avLst/>
          </a:prstGeom>
        </p:spPr>
      </p:pic>
    </p:spTree>
    <p:extLst>
      <p:ext uri="{BB962C8B-B14F-4D97-AF65-F5344CB8AC3E}">
        <p14:creationId xmlns:p14="http://schemas.microsoft.com/office/powerpoint/2010/main" val="32500765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orient="horz" pos="414" userDrawn="1">
          <p15:clr>
            <a:srgbClr val="FBAE40"/>
          </p15:clr>
        </p15:guide>
        <p15:guide id="2" pos="756"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elpagina - a">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367B5D22-8F0D-FA4E-9DF2-53369666016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7043"/>
            <a:ext cx="12192000" cy="6843913"/>
          </a:xfrm>
          <a:prstGeom prst="rect">
            <a:avLst/>
          </a:prstGeom>
        </p:spPr>
      </p:pic>
      <p:sp>
        <p:nvSpPr>
          <p:cNvPr id="8" name="Ondertitel 2">
            <a:extLst>
              <a:ext uri="{FF2B5EF4-FFF2-40B4-BE49-F238E27FC236}">
                <a16:creationId xmlns:a16="http://schemas.microsoft.com/office/drawing/2014/main" id="{99114F2A-3C0B-A945-8686-DC9FB54E3D59}"/>
              </a:ext>
            </a:extLst>
          </p:cNvPr>
          <p:cNvSpPr>
            <a:spLocks noGrp="1"/>
          </p:cNvSpPr>
          <p:nvPr>
            <p:ph type="subTitle" idx="1" hasCustomPrompt="1"/>
          </p:nvPr>
        </p:nvSpPr>
        <p:spPr>
          <a:xfrm>
            <a:off x="745440" y="4173538"/>
            <a:ext cx="763666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Subtitel / Datum / Naam, etc.</a:t>
            </a:r>
          </a:p>
        </p:txBody>
      </p:sp>
      <p:sp>
        <p:nvSpPr>
          <p:cNvPr id="9" name="Titel 1">
            <a:extLst>
              <a:ext uri="{FF2B5EF4-FFF2-40B4-BE49-F238E27FC236}">
                <a16:creationId xmlns:a16="http://schemas.microsoft.com/office/drawing/2014/main" id="{8D82F39F-2F80-F14D-8C83-93CF731DF12B}"/>
              </a:ext>
            </a:extLst>
          </p:cNvPr>
          <p:cNvSpPr txBox="1">
            <a:spLocks/>
          </p:cNvSpPr>
          <p:nvPr userDrawn="1"/>
        </p:nvSpPr>
        <p:spPr>
          <a:xfrm>
            <a:off x="745440" y="1693863"/>
            <a:ext cx="7636667" cy="2387600"/>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6000" b="1" kern="1200">
                <a:solidFill>
                  <a:schemeClr val="bg1"/>
                </a:solidFill>
                <a:latin typeface="+mj-lt"/>
                <a:ea typeface="+mj-ea"/>
                <a:cs typeface="+mj-cs"/>
              </a:defRPr>
            </a:lvl1pPr>
          </a:lstStyle>
          <a:p>
            <a:r>
              <a:rPr lang="nl-NL">
                <a:solidFill>
                  <a:schemeClr val="tx1"/>
                </a:solidFill>
                <a:latin typeface="Calibri" panose="020F0502020204030204" pitchFamily="34" charset="0"/>
                <a:cs typeface="Calibri" panose="020F0502020204030204" pitchFamily="34" charset="0"/>
              </a:rPr>
              <a:t>PRESENTATIE</a:t>
            </a:r>
            <a:br>
              <a:rPr lang="nl-NL">
                <a:latin typeface="Calibri" panose="020F0502020204030204" pitchFamily="34" charset="0"/>
                <a:cs typeface="Calibri" panose="020F0502020204030204" pitchFamily="34" charset="0"/>
              </a:rPr>
            </a:br>
            <a:r>
              <a:rPr lang="nl-NL">
                <a:solidFill>
                  <a:schemeClr val="accent2"/>
                </a:solidFill>
                <a:latin typeface="Calibri" panose="020F0502020204030204" pitchFamily="34" charset="0"/>
                <a:cs typeface="Calibri" panose="020F0502020204030204" pitchFamily="34" charset="0"/>
              </a:rPr>
              <a:t>MAX 2 REGELS</a:t>
            </a:r>
          </a:p>
        </p:txBody>
      </p:sp>
      <p:pic>
        <p:nvPicPr>
          <p:cNvPr id="14" name="Afbeelding 13">
            <a:extLst>
              <a:ext uri="{FF2B5EF4-FFF2-40B4-BE49-F238E27FC236}">
                <a16:creationId xmlns:a16="http://schemas.microsoft.com/office/drawing/2014/main" id="{38EF1703-D583-1C49-BFB0-3AD6D49C7A7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91014" y="765566"/>
            <a:ext cx="1136960" cy="1136960"/>
          </a:xfrm>
          <a:prstGeom prst="rect">
            <a:avLst/>
          </a:prstGeom>
        </p:spPr>
      </p:pic>
      <p:pic>
        <p:nvPicPr>
          <p:cNvPr id="6" name="Afbeelding 5">
            <a:extLst>
              <a:ext uri="{FF2B5EF4-FFF2-40B4-BE49-F238E27FC236}">
                <a16:creationId xmlns:a16="http://schemas.microsoft.com/office/drawing/2014/main" id="{0F047A3B-88FE-0B48-9BE5-CF97686BD7AA}"/>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10246678" y="4999038"/>
            <a:ext cx="1655762" cy="1655762"/>
          </a:xfrm>
          <a:prstGeom prst="rect">
            <a:avLst/>
          </a:prstGeom>
        </p:spPr>
      </p:pic>
      <p:pic>
        <p:nvPicPr>
          <p:cNvPr id="7" name="Afbeelding 6">
            <a:extLst>
              <a:ext uri="{FF2B5EF4-FFF2-40B4-BE49-F238E27FC236}">
                <a16:creationId xmlns:a16="http://schemas.microsoft.com/office/drawing/2014/main" id="{4ADF7C1B-31A4-6C4B-8009-F97BA015FD96}"/>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p:blipFill>
        <p:spPr>
          <a:xfrm>
            <a:off x="10400824" y="4407694"/>
            <a:ext cx="587058" cy="587058"/>
          </a:xfrm>
          <a:prstGeom prst="rect">
            <a:avLst/>
          </a:prstGeom>
        </p:spPr>
      </p:pic>
      <p:pic>
        <p:nvPicPr>
          <p:cNvPr id="10" name="Afbeelding 9">
            <a:extLst>
              <a:ext uri="{FF2B5EF4-FFF2-40B4-BE49-F238E27FC236}">
                <a16:creationId xmlns:a16="http://schemas.microsoft.com/office/drawing/2014/main" id="{78817AE7-9043-D64E-AEF1-A88950807DF4}"/>
              </a:ext>
            </a:extLst>
          </p:cNvPr>
          <p:cNvPicPr>
            <a:picLocks noChangeAspect="1"/>
          </p:cNvPicPr>
          <p:nvPr userDrawn="1"/>
        </p:nvPicPr>
        <p:blipFill>
          <a:blip r:embed="rId6" cstate="email">
            <a:extLst>
              <a:ext uri="{28A0092B-C50C-407E-A947-70E740481C1C}">
                <a14:useLocalDpi xmlns:a14="http://schemas.microsoft.com/office/drawing/2010/main"/>
              </a:ext>
            </a:extLst>
          </a:blip>
          <a:srcRect/>
          <a:stretch/>
        </p:blipFill>
        <p:spPr>
          <a:xfrm>
            <a:off x="11306810" y="4701223"/>
            <a:ext cx="595630" cy="595630"/>
          </a:xfrm>
          <a:prstGeom prst="rect">
            <a:avLst/>
          </a:prstGeom>
        </p:spPr>
      </p:pic>
      <p:pic>
        <p:nvPicPr>
          <p:cNvPr id="11" name="Afbeelding 10">
            <a:extLst>
              <a:ext uri="{FF2B5EF4-FFF2-40B4-BE49-F238E27FC236}">
                <a16:creationId xmlns:a16="http://schemas.microsoft.com/office/drawing/2014/main" id="{242E0BCF-57A9-B445-BFD9-AB77B8EBAAC0}"/>
              </a:ext>
            </a:extLst>
          </p:cNvPr>
          <p:cNvPicPr>
            <a:picLocks noChangeAspect="1"/>
          </p:cNvPicPr>
          <p:nvPr userDrawn="1"/>
        </p:nvPicPr>
        <p:blipFill>
          <a:blip r:embed="rId7" cstate="email">
            <a:extLst>
              <a:ext uri="{28A0092B-C50C-407E-A947-70E740481C1C}">
                <a14:useLocalDpi xmlns:a14="http://schemas.microsoft.com/office/drawing/2010/main"/>
              </a:ext>
            </a:extLst>
          </a:blip>
          <a:srcRect/>
          <a:stretch/>
        </p:blipFill>
        <p:spPr>
          <a:xfrm>
            <a:off x="11149330" y="4347587"/>
            <a:ext cx="314960" cy="314960"/>
          </a:xfrm>
          <a:prstGeom prst="rect">
            <a:avLst/>
          </a:prstGeom>
        </p:spPr>
      </p:pic>
      <p:pic>
        <p:nvPicPr>
          <p:cNvPr id="12" name="Afbeelding 11">
            <a:extLst>
              <a:ext uri="{FF2B5EF4-FFF2-40B4-BE49-F238E27FC236}">
                <a16:creationId xmlns:a16="http://schemas.microsoft.com/office/drawing/2014/main" id="{CD8D6DC8-2F2B-EC46-88E4-59CDCBB71B07}"/>
              </a:ext>
            </a:extLst>
          </p:cNvPr>
          <p:cNvPicPr>
            <a:picLocks noChangeAspect="1"/>
          </p:cNvPicPr>
          <p:nvPr userDrawn="1"/>
        </p:nvPicPr>
        <p:blipFill>
          <a:blip r:embed="rId8" cstate="email">
            <a:extLst>
              <a:ext uri="{28A0092B-C50C-407E-A947-70E740481C1C}">
                <a14:useLocalDpi xmlns:a14="http://schemas.microsoft.com/office/drawing/2010/main"/>
              </a:ext>
            </a:extLst>
          </a:blip>
          <a:srcRect/>
          <a:stretch/>
        </p:blipFill>
        <p:spPr>
          <a:xfrm>
            <a:off x="9650783" y="4802882"/>
            <a:ext cx="636270" cy="636270"/>
          </a:xfrm>
          <a:prstGeom prst="rect">
            <a:avLst/>
          </a:prstGeom>
        </p:spPr>
      </p:pic>
    </p:spTree>
    <p:extLst>
      <p:ext uri="{BB962C8B-B14F-4D97-AF65-F5344CB8AC3E}">
        <p14:creationId xmlns:p14="http://schemas.microsoft.com/office/powerpoint/2010/main" val="30536850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orient="horz" pos="414">
          <p15:clr>
            <a:srgbClr val="FBAE40"/>
          </p15:clr>
        </p15:guide>
        <p15:guide id="2" pos="756">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elpagina - a">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0C55B817-C5EA-E144-8AB6-27F24F32D3E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7043"/>
            <a:ext cx="12192000" cy="6843913"/>
          </a:xfrm>
          <a:prstGeom prst="rect">
            <a:avLst/>
          </a:prstGeom>
        </p:spPr>
      </p:pic>
      <p:sp>
        <p:nvSpPr>
          <p:cNvPr id="10" name="Ondertitel 2">
            <a:extLst>
              <a:ext uri="{FF2B5EF4-FFF2-40B4-BE49-F238E27FC236}">
                <a16:creationId xmlns:a16="http://schemas.microsoft.com/office/drawing/2014/main" id="{C4D75AB5-EA9D-A143-928E-78DF09C8346B}"/>
              </a:ext>
            </a:extLst>
          </p:cNvPr>
          <p:cNvSpPr>
            <a:spLocks noGrp="1"/>
          </p:cNvSpPr>
          <p:nvPr>
            <p:ph type="subTitle" idx="1" hasCustomPrompt="1"/>
          </p:nvPr>
        </p:nvSpPr>
        <p:spPr>
          <a:xfrm>
            <a:off x="745440" y="4173538"/>
            <a:ext cx="7636667"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Subtitel / Datum / Naam, etc.</a:t>
            </a:r>
          </a:p>
        </p:txBody>
      </p:sp>
      <p:sp>
        <p:nvSpPr>
          <p:cNvPr id="12" name="Titel 1">
            <a:extLst>
              <a:ext uri="{FF2B5EF4-FFF2-40B4-BE49-F238E27FC236}">
                <a16:creationId xmlns:a16="http://schemas.microsoft.com/office/drawing/2014/main" id="{7515F573-6472-2240-901C-9B7C3B584F40}"/>
              </a:ext>
            </a:extLst>
          </p:cNvPr>
          <p:cNvSpPr txBox="1">
            <a:spLocks/>
          </p:cNvSpPr>
          <p:nvPr userDrawn="1"/>
        </p:nvSpPr>
        <p:spPr>
          <a:xfrm>
            <a:off x="745440" y="1693863"/>
            <a:ext cx="7636667" cy="2387600"/>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6000" b="1" kern="1200">
                <a:solidFill>
                  <a:schemeClr val="bg1"/>
                </a:solidFill>
                <a:latin typeface="+mj-lt"/>
                <a:ea typeface="+mj-ea"/>
                <a:cs typeface="+mj-cs"/>
              </a:defRPr>
            </a:lvl1pPr>
          </a:lstStyle>
          <a:p>
            <a:r>
              <a:rPr lang="nl-NL">
                <a:latin typeface="Calibri" panose="020F0502020204030204" pitchFamily="34" charset="0"/>
                <a:cs typeface="Calibri" panose="020F0502020204030204" pitchFamily="34" charset="0"/>
              </a:rPr>
              <a:t>PRESENTATIE</a:t>
            </a:r>
            <a:br>
              <a:rPr lang="nl-NL">
                <a:latin typeface="Calibri" panose="020F0502020204030204" pitchFamily="34" charset="0"/>
                <a:cs typeface="Calibri" panose="020F0502020204030204" pitchFamily="34" charset="0"/>
              </a:rPr>
            </a:br>
            <a:r>
              <a:rPr lang="nl-NL">
                <a:solidFill>
                  <a:schemeClr val="tx1"/>
                </a:solidFill>
                <a:latin typeface="Calibri" panose="020F0502020204030204" pitchFamily="34" charset="0"/>
                <a:cs typeface="Calibri" panose="020F0502020204030204" pitchFamily="34" charset="0"/>
              </a:rPr>
              <a:t>MAX 2 REGELS</a:t>
            </a:r>
          </a:p>
        </p:txBody>
      </p:sp>
      <p:pic>
        <p:nvPicPr>
          <p:cNvPr id="6" name="Afbeelding 5">
            <a:extLst>
              <a:ext uri="{FF2B5EF4-FFF2-40B4-BE49-F238E27FC236}">
                <a16:creationId xmlns:a16="http://schemas.microsoft.com/office/drawing/2014/main" id="{2B8F9BC9-0BCC-2B4C-AB6A-7B5730539E0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91014" y="765566"/>
            <a:ext cx="1136960" cy="1136960"/>
          </a:xfrm>
          <a:prstGeom prst="rect">
            <a:avLst/>
          </a:prstGeom>
        </p:spPr>
      </p:pic>
    </p:spTree>
    <p:extLst>
      <p:ext uri="{BB962C8B-B14F-4D97-AF65-F5344CB8AC3E}">
        <p14:creationId xmlns:p14="http://schemas.microsoft.com/office/powerpoint/2010/main" val="20382205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orient="horz" pos="414">
          <p15:clr>
            <a:srgbClr val="FBAE40"/>
          </p15:clr>
        </p15:guide>
        <p15:guide id="2" pos="756">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3_Titelpagina - a">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C0E96572-7058-454F-A4CF-F63B275B17B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7043"/>
            <a:ext cx="12192000" cy="6843913"/>
          </a:xfrm>
          <a:prstGeom prst="rect">
            <a:avLst/>
          </a:prstGeom>
        </p:spPr>
      </p:pic>
      <p:sp>
        <p:nvSpPr>
          <p:cNvPr id="6" name="Ondertitel 2">
            <a:extLst>
              <a:ext uri="{FF2B5EF4-FFF2-40B4-BE49-F238E27FC236}">
                <a16:creationId xmlns:a16="http://schemas.microsoft.com/office/drawing/2014/main" id="{316D998F-DC39-0C4B-A7D3-3A7715CA7EA8}"/>
              </a:ext>
            </a:extLst>
          </p:cNvPr>
          <p:cNvSpPr>
            <a:spLocks noGrp="1"/>
          </p:cNvSpPr>
          <p:nvPr>
            <p:ph type="subTitle" idx="1" hasCustomPrompt="1"/>
          </p:nvPr>
        </p:nvSpPr>
        <p:spPr>
          <a:xfrm>
            <a:off x="745440" y="4173538"/>
            <a:ext cx="7636667"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Subtitel / Datum / Naam, etc.</a:t>
            </a:r>
          </a:p>
        </p:txBody>
      </p:sp>
      <p:sp>
        <p:nvSpPr>
          <p:cNvPr id="7" name="Titel 1">
            <a:extLst>
              <a:ext uri="{FF2B5EF4-FFF2-40B4-BE49-F238E27FC236}">
                <a16:creationId xmlns:a16="http://schemas.microsoft.com/office/drawing/2014/main" id="{74228D4F-3159-9848-8CFC-7E7B8E1962FF}"/>
              </a:ext>
            </a:extLst>
          </p:cNvPr>
          <p:cNvSpPr txBox="1">
            <a:spLocks/>
          </p:cNvSpPr>
          <p:nvPr userDrawn="1"/>
        </p:nvSpPr>
        <p:spPr>
          <a:xfrm>
            <a:off x="745440" y="1693863"/>
            <a:ext cx="7636667" cy="2387600"/>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6000" b="1" kern="1200">
                <a:solidFill>
                  <a:schemeClr val="bg1"/>
                </a:solidFill>
                <a:latin typeface="+mj-lt"/>
                <a:ea typeface="+mj-ea"/>
                <a:cs typeface="+mj-cs"/>
              </a:defRPr>
            </a:lvl1pPr>
          </a:lstStyle>
          <a:p>
            <a:r>
              <a:rPr lang="nl-NL">
                <a:latin typeface="Calibri" panose="020F0502020204030204" pitchFamily="34" charset="0"/>
                <a:cs typeface="Calibri" panose="020F0502020204030204" pitchFamily="34" charset="0"/>
              </a:rPr>
              <a:t>PRESENTATIE</a:t>
            </a:r>
            <a:br>
              <a:rPr lang="nl-NL">
                <a:latin typeface="Calibri" panose="020F0502020204030204" pitchFamily="34" charset="0"/>
                <a:cs typeface="Calibri" panose="020F0502020204030204" pitchFamily="34" charset="0"/>
              </a:rPr>
            </a:br>
            <a:r>
              <a:rPr lang="nl-NL">
                <a:solidFill>
                  <a:schemeClr val="tx1"/>
                </a:solidFill>
                <a:latin typeface="Calibri" panose="020F0502020204030204" pitchFamily="34" charset="0"/>
                <a:cs typeface="Calibri" panose="020F0502020204030204" pitchFamily="34" charset="0"/>
              </a:rPr>
              <a:t>MAX 2 REGELS</a:t>
            </a:r>
          </a:p>
        </p:txBody>
      </p:sp>
      <p:pic>
        <p:nvPicPr>
          <p:cNvPr id="8" name="Afbeelding 7">
            <a:extLst>
              <a:ext uri="{FF2B5EF4-FFF2-40B4-BE49-F238E27FC236}">
                <a16:creationId xmlns:a16="http://schemas.microsoft.com/office/drawing/2014/main" id="{557D62FA-869F-B24C-A822-8ED3FD3B353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91014" y="765566"/>
            <a:ext cx="1136960" cy="1136960"/>
          </a:xfrm>
          <a:prstGeom prst="rect">
            <a:avLst/>
          </a:prstGeom>
        </p:spPr>
      </p:pic>
    </p:spTree>
    <p:extLst>
      <p:ext uri="{BB962C8B-B14F-4D97-AF65-F5344CB8AC3E}">
        <p14:creationId xmlns:p14="http://schemas.microsoft.com/office/powerpoint/2010/main" val="213766582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orient="horz" pos="414">
          <p15:clr>
            <a:srgbClr val="FBAE40"/>
          </p15:clr>
        </p15:guide>
        <p15:guide id="2" pos="75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4_Titelpagina - a">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2B9BDD43-4660-4746-B2DE-A5DB08F4AED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7043"/>
            <a:ext cx="12192000" cy="6843913"/>
          </a:xfrm>
          <a:prstGeom prst="rect">
            <a:avLst/>
          </a:prstGeom>
        </p:spPr>
      </p:pic>
      <p:sp>
        <p:nvSpPr>
          <p:cNvPr id="6" name="Ondertitel 2">
            <a:extLst>
              <a:ext uri="{FF2B5EF4-FFF2-40B4-BE49-F238E27FC236}">
                <a16:creationId xmlns:a16="http://schemas.microsoft.com/office/drawing/2014/main" id="{A54522B5-7F99-8041-8ADD-B8A3C7380FAD}"/>
              </a:ext>
            </a:extLst>
          </p:cNvPr>
          <p:cNvSpPr>
            <a:spLocks noGrp="1"/>
          </p:cNvSpPr>
          <p:nvPr>
            <p:ph type="subTitle" idx="1" hasCustomPrompt="1"/>
          </p:nvPr>
        </p:nvSpPr>
        <p:spPr>
          <a:xfrm>
            <a:off x="745440" y="4173538"/>
            <a:ext cx="7636667"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Subtitel / Datum / Naam, etc.</a:t>
            </a:r>
          </a:p>
        </p:txBody>
      </p:sp>
      <p:sp>
        <p:nvSpPr>
          <p:cNvPr id="7" name="Titel 1">
            <a:extLst>
              <a:ext uri="{FF2B5EF4-FFF2-40B4-BE49-F238E27FC236}">
                <a16:creationId xmlns:a16="http://schemas.microsoft.com/office/drawing/2014/main" id="{449BEE5A-7473-F340-949E-9AA9FDC3F24A}"/>
              </a:ext>
            </a:extLst>
          </p:cNvPr>
          <p:cNvSpPr txBox="1">
            <a:spLocks/>
          </p:cNvSpPr>
          <p:nvPr userDrawn="1"/>
        </p:nvSpPr>
        <p:spPr>
          <a:xfrm>
            <a:off x="745440" y="1693863"/>
            <a:ext cx="7636667" cy="2387600"/>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6000" b="1" kern="1200">
                <a:solidFill>
                  <a:schemeClr val="bg1"/>
                </a:solidFill>
                <a:latin typeface="+mj-lt"/>
                <a:ea typeface="+mj-ea"/>
                <a:cs typeface="+mj-cs"/>
              </a:defRPr>
            </a:lvl1pPr>
          </a:lstStyle>
          <a:p>
            <a:r>
              <a:rPr lang="nl-NL">
                <a:latin typeface="Calibri" panose="020F0502020204030204" pitchFamily="34" charset="0"/>
                <a:cs typeface="Calibri" panose="020F0502020204030204" pitchFamily="34" charset="0"/>
              </a:rPr>
              <a:t>PRESENTATIE</a:t>
            </a:r>
            <a:br>
              <a:rPr lang="nl-NL">
                <a:latin typeface="Calibri" panose="020F0502020204030204" pitchFamily="34" charset="0"/>
                <a:cs typeface="Calibri" panose="020F0502020204030204" pitchFamily="34" charset="0"/>
              </a:rPr>
            </a:br>
            <a:r>
              <a:rPr lang="nl-NL">
                <a:solidFill>
                  <a:schemeClr val="tx1"/>
                </a:solidFill>
                <a:latin typeface="Calibri" panose="020F0502020204030204" pitchFamily="34" charset="0"/>
                <a:cs typeface="Calibri" panose="020F0502020204030204" pitchFamily="34" charset="0"/>
              </a:rPr>
              <a:t>MAX 2 REGELS</a:t>
            </a:r>
          </a:p>
        </p:txBody>
      </p:sp>
      <p:pic>
        <p:nvPicPr>
          <p:cNvPr id="8" name="Afbeelding 7">
            <a:extLst>
              <a:ext uri="{FF2B5EF4-FFF2-40B4-BE49-F238E27FC236}">
                <a16:creationId xmlns:a16="http://schemas.microsoft.com/office/drawing/2014/main" id="{B5F86B31-BA05-A644-91F3-68C10B6EC65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91014" y="765566"/>
            <a:ext cx="1136960" cy="1136960"/>
          </a:xfrm>
          <a:prstGeom prst="rect">
            <a:avLst/>
          </a:prstGeom>
        </p:spPr>
      </p:pic>
    </p:spTree>
    <p:extLst>
      <p:ext uri="{BB962C8B-B14F-4D97-AF65-F5344CB8AC3E}">
        <p14:creationId xmlns:p14="http://schemas.microsoft.com/office/powerpoint/2010/main" val="409047277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orient="horz" pos="414">
          <p15:clr>
            <a:srgbClr val="FBAE40"/>
          </p15:clr>
        </p15:guide>
        <p15:guide id="2" pos="756">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7EF875AF-5750-4552-9EF2-949E1BFD46C1}"/>
              </a:ext>
            </a:extLst>
          </p:cNvPr>
          <p:cNvSpPr>
            <a:spLocks noGrp="1"/>
          </p:cNvSpPr>
          <p:nvPr>
            <p:ph type="title"/>
          </p:nvPr>
        </p:nvSpPr>
        <p:spPr>
          <a:xfrm>
            <a:off x="381002" y="212726"/>
            <a:ext cx="11439522" cy="1325563"/>
          </a:xfrm>
          <a:prstGeom prst="rect">
            <a:avLst/>
          </a:prstGeom>
        </p:spPr>
        <p:txBody>
          <a:bodyPr vert="horz" lIns="0" tIns="0" rIns="0" bIns="0" rtlCol="0" anchor="ctr">
            <a:noAutofit/>
          </a:bodyPr>
          <a:lstStyle/>
          <a:p>
            <a:r>
              <a:rPr lang="nl-NL"/>
              <a:t>KLIK OM STIJL TE BEWERKEN</a:t>
            </a:r>
          </a:p>
        </p:txBody>
      </p:sp>
      <p:sp>
        <p:nvSpPr>
          <p:cNvPr id="3" name="Tijdelijke aanduiding voor tekst 2">
            <a:extLst>
              <a:ext uri="{FF2B5EF4-FFF2-40B4-BE49-F238E27FC236}">
                <a16:creationId xmlns:a16="http://schemas.microsoft.com/office/drawing/2014/main" id="{B81FB478-77E1-46A7-A262-33A94A9E2D17}"/>
              </a:ext>
            </a:extLst>
          </p:cNvPr>
          <p:cNvSpPr>
            <a:spLocks noGrp="1"/>
          </p:cNvSpPr>
          <p:nvPr>
            <p:ph type="body" idx="1"/>
          </p:nvPr>
        </p:nvSpPr>
        <p:spPr>
          <a:xfrm>
            <a:off x="381001" y="1561735"/>
            <a:ext cx="11439523" cy="4531090"/>
          </a:xfrm>
          <a:prstGeom prst="rect">
            <a:avLst/>
          </a:prstGeom>
        </p:spPr>
        <p:txBody>
          <a:bodyPr vert="horz" lIns="0" tIns="0" rIns="0" bIns="0" rtlCol="0">
            <a:no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voettekst 4">
            <a:extLst>
              <a:ext uri="{FF2B5EF4-FFF2-40B4-BE49-F238E27FC236}">
                <a16:creationId xmlns:a16="http://schemas.microsoft.com/office/drawing/2014/main" id="{14D67257-16B7-4301-BB62-F6A291826E3A}"/>
              </a:ext>
            </a:extLst>
          </p:cNvPr>
          <p:cNvSpPr>
            <a:spLocks noGrp="1"/>
          </p:cNvSpPr>
          <p:nvPr>
            <p:ph type="ftr" sz="quarter" idx="3"/>
          </p:nvPr>
        </p:nvSpPr>
        <p:spPr>
          <a:xfrm>
            <a:off x="381002" y="6248071"/>
            <a:ext cx="4114800" cy="232492"/>
          </a:xfrm>
          <a:prstGeom prst="rect">
            <a:avLst/>
          </a:prstGeom>
        </p:spPr>
        <p:txBody>
          <a:bodyPr vert="horz" lIns="0" tIns="0" rIns="0" bIns="0" rtlCol="0" anchor="ctr"/>
          <a:lstStyle>
            <a:lvl1pPr algn="l">
              <a:defRPr sz="1400">
                <a:solidFill>
                  <a:schemeClr val="tx1"/>
                </a:solidFill>
                <a:latin typeface="Calibri" panose="020F0502020204030204" pitchFamily="34" charset="0"/>
                <a:cs typeface="Calibri" panose="020F0502020204030204" pitchFamily="34" charset="0"/>
              </a:defRPr>
            </a:lvl1pPr>
          </a:lstStyle>
          <a:p>
            <a:r>
              <a:rPr lang="nl-NL"/>
              <a:t>[Presentatietitel]</a:t>
            </a:r>
          </a:p>
        </p:txBody>
      </p:sp>
      <p:sp>
        <p:nvSpPr>
          <p:cNvPr id="6" name="Tijdelijke aanduiding voor dianummer 5">
            <a:extLst>
              <a:ext uri="{FF2B5EF4-FFF2-40B4-BE49-F238E27FC236}">
                <a16:creationId xmlns:a16="http://schemas.microsoft.com/office/drawing/2014/main" id="{7B2F4F65-64F7-46C8-8045-2173245338FE}"/>
              </a:ext>
            </a:extLst>
          </p:cNvPr>
          <p:cNvSpPr>
            <a:spLocks noGrp="1"/>
          </p:cNvSpPr>
          <p:nvPr>
            <p:ph type="sldNum" sz="quarter" idx="4"/>
          </p:nvPr>
        </p:nvSpPr>
        <p:spPr>
          <a:xfrm>
            <a:off x="381001" y="6484487"/>
            <a:ext cx="469224" cy="232492"/>
          </a:xfrm>
          <a:prstGeom prst="rect">
            <a:avLst/>
          </a:prstGeom>
        </p:spPr>
        <p:txBody>
          <a:bodyPr vert="horz" lIns="0" tIns="0" rIns="0" bIns="0" rtlCol="0" anchor="ctr"/>
          <a:lstStyle>
            <a:lvl1pPr algn="l">
              <a:defRPr sz="1100">
                <a:solidFill>
                  <a:schemeClr val="tx1"/>
                </a:solidFill>
                <a:latin typeface="Calibri" panose="020F0502020204030204" pitchFamily="34" charset="0"/>
                <a:cs typeface="Calibri" panose="020F0502020204030204" pitchFamily="34" charset="0"/>
              </a:defRPr>
            </a:lvl1pPr>
          </a:lstStyle>
          <a:p>
            <a:fld id="{9624B292-CCE8-43EE-A36A-8B319FB8CCEF}" type="slidenum">
              <a:rPr lang="nl-NL" smtClean="0"/>
              <a:pPr/>
              <a:t>‹#›</a:t>
            </a:fld>
            <a:endParaRPr lang="nl-NL"/>
          </a:p>
        </p:txBody>
      </p:sp>
      <p:pic>
        <p:nvPicPr>
          <p:cNvPr id="9" name="Afbeelding 8">
            <a:extLst>
              <a:ext uri="{FF2B5EF4-FFF2-40B4-BE49-F238E27FC236}">
                <a16:creationId xmlns:a16="http://schemas.microsoft.com/office/drawing/2014/main" id="{D9A02D75-9A84-514E-80F3-8FB8E687F37B}"/>
              </a:ext>
            </a:extLst>
          </p:cNvPr>
          <p:cNvPicPr>
            <a:picLocks noChangeAspect="1"/>
          </p:cNvPicPr>
          <p:nvPr userDrawn="1"/>
        </p:nvPicPr>
        <p:blipFill>
          <a:blip r:embed="rId37" cstate="email">
            <a:extLst>
              <a:ext uri="{28A0092B-C50C-407E-A947-70E740481C1C}">
                <a14:useLocalDpi xmlns:a14="http://schemas.microsoft.com/office/drawing/2010/main"/>
              </a:ext>
            </a:extLst>
          </a:blip>
          <a:stretch>
            <a:fillRect/>
          </a:stretch>
        </p:blipFill>
        <p:spPr>
          <a:xfrm>
            <a:off x="11149970" y="6059006"/>
            <a:ext cx="755144" cy="521737"/>
          </a:xfrm>
          <a:prstGeom prst="rect">
            <a:avLst/>
          </a:prstGeom>
        </p:spPr>
      </p:pic>
    </p:spTree>
    <p:extLst>
      <p:ext uri="{BB962C8B-B14F-4D97-AF65-F5344CB8AC3E}">
        <p14:creationId xmlns:p14="http://schemas.microsoft.com/office/powerpoint/2010/main" val="2380136419"/>
      </p:ext>
    </p:extLst>
  </p:cSld>
  <p:clrMap bg1="lt1" tx1="dk1" bg2="lt2" tx2="dk2" accent1="accent1" accent2="accent2" accent3="accent3" accent4="accent4" accent5="accent5" accent6="accent6" hlink="hlink" folHlink="folHlink"/>
  <p:sldLayoutIdLst>
    <p:sldLayoutId id="2147483696" r:id="rId1"/>
    <p:sldLayoutId id="2147483703" r:id="rId2"/>
    <p:sldLayoutId id="2147483702" r:id="rId3"/>
    <p:sldLayoutId id="2147483704" r:id="rId4"/>
    <p:sldLayoutId id="2147483649" r:id="rId5"/>
    <p:sldLayoutId id="2147483682" r:id="rId6"/>
    <p:sldLayoutId id="2147483688" r:id="rId7"/>
    <p:sldLayoutId id="2147483689" r:id="rId8"/>
    <p:sldLayoutId id="2147483690" r:id="rId9"/>
    <p:sldLayoutId id="2147483694" r:id="rId10"/>
    <p:sldLayoutId id="2147483711" r:id="rId11"/>
    <p:sldLayoutId id="2147483697" r:id="rId12"/>
    <p:sldLayoutId id="2147483705" r:id="rId13"/>
    <p:sldLayoutId id="2147483706" r:id="rId14"/>
    <p:sldLayoutId id="2147483707" r:id="rId15"/>
    <p:sldLayoutId id="2147483708" r:id="rId16"/>
    <p:sldLayoutId id="2147483687" r:id="rId17"/>
    <p:sldLayoutId id="2147483700" r:id="rId18"/>
    <p:sldLayoutId id="2147483698" r:id="rId19"/>
    <p:sldLayoutId id="2147483699" r:id="rId20"/>
    <p:sldLayoutId id="2147483701" r:id="rId21"/>
    <p:sldLayoutId id="2147483650" r:id="rId22"/>
    <p:sldLayoutId id="2147483652" r:id="rId23"/>
    <p:sldLayoutId id="2147483695" r:id="rId24"/>
    <p:sldLayoutId id="2147483669" r:id="rId25"/>
    <p:sldLayoutId id="2147483670" r:id="rId26"/>
    <p:sldLayoutId id="2147483672" r:id="rId27"/>
    <p:sldLayoutId id="2147483671" r:id="rId28"/>
    <p:sldLayoutId id="2147483712" r:id="rId29"/>
    <p:sldLayoutId id="2147483677" r:id="rId30"/>
    <p:sldLayoutId id="2147483691" r:id="rId31"/>
    <p:sldLayoutId id="2147483692" r:id="rId32"/>
    <p:sldLayoutId id="2147483693" r:id="rId33"/>
    <p:sldLayoutId id="2147483709" r:id="rId34"/>
    <p:sldLayoutId id="2147483710" r:id="rId35"/>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hf hdr="0" dt="0"/>
  <p:txStyles>
    <p:titleStyle>
      <a:lvl1pPr algn="l" defTabSz="914400" rtl="0" eaLnBrk="1" latinLnBrk="0" hangingPunct="1">
        <a:lnSpc>
          <a:spcPct val="90000"/>
        </a:lnSpc>
        <a:spcBef>
          <a:spcPct val="0"/>
        </a:spcBef>
        <a:buNone/>
        <a:defRPr sz="4400" b="1" i="0" kern="1200">
          <a:solidFill>
            <a:schemeClr val="tx1"/>
          </a:solidFill>
          <a:latin typeface="Calibri" panose="020F0502020204030204" pitchFamily="34" charset="0"/>
          <a:ea typeface="Brush Script MT" panose="03060802040406070304" pitchFamily="66" charset="-122"/>
          <a:cs typeface="Calibri" panose="020F0502020204030204" pitchFamily="34" charset="0"/>
        </a:defRPr>
      </a:lvl1pPr>
    </p:titleStyle>
    <p:bodyStyle>
      <a:lvl1pPr marL="228600" indent="-228600" algn="l" defTabSz="914400" rtl="0" eaLnBrk="1" latinLnBrk="0" hangingPunct="1">
        <a:lnSpc>
          <a:spcPct val="110000"/>
        </a:lnSpc>
        <a:spcBef>
          <a:spcPts val="1000"/>
        </a:spcBef>
        <a:buClr>
          <a:schemeClr val="accent1"/>
        </a:buClr>
        <a:buFont typeface="Arial" panose="020B0604020202020204" pitchFamily="34" charset="0"/>
        <a:buChar char="•"/>
        <a:defRPr sz="280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110000"/>
        </a:lnSpc>
        <a:spcBef>
          <a:spcPts val="500"/>
        </a:spcBef>
        <a:buClr>
          <a:schemeClr val="accent1"/>
        </a:buClr>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110000"/>
        </a:lnSpc>
        <a:spcBef>
          <a:spcPts val="500"/>
        </a:spcBef>
        <a:buClr>
          <a:schemeClr val="accent1"/>
        </a:buClr>
        <a:buFont typeface="Arial" panose="020B0604020202020204" pitchFamily="34" charset="0"/>
        <a:buChar char="•"/>
        <a:defRPr sz="200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110000"/>
        </a:lnSpc>
        <a:spcBef>
          <a:spcPts val="500"/>
        </a:spcBef>
        <a:buClr>
          <a:schemeClr val="accent1"/>
        </a:buClr>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110000"/>
        </a:lnSpc>
        <a:spcBef>
          <a:spcPts val="500"/>
        </a:spcBef>
        <a:buClr>
          <a:schemeClr val="accent1"/>
        </a:buClr>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userDrawn="1">
          <p15:clr>
            <a:srgbClr val="F26B43"/>
          </p15:clr>
        </p15:guide>
        <p15:guide id="2" orient="horz" pos="981" userDrawn="1">
          <p15:clr>
            <a:srgbClr val="F26B43"/>
          </p15:clr>
        </p15:guide>
        <p15:guide id="4" pos="234" userDrawn="1">
          <p15:clr>
            <a:srgbClr val="F26B43"/>
          </p15:clr>
        </p15:guide>
        <p15:guide id="6" orient="horz" pos="3838" userDrawn="1">
          <p15:clr>
            <a:srgbClr val="F26B43"/>
          </p15:clr>
        </p15:guide>
        <p15:guide id="7" pos="744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xml"/><Relationship Id="rId1" Type="http://schemas.openxmlformats.org/officeDocument/2006/relationships/slideLayout" Target="../slideLayouts/slideLayout24.xml"/><Relationship Id="rId5" Type="http://schemas.openxmlformats.org/officeDocument/2006/relationships/image" Target="../media/image65.png"/><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jpeg"/><Relationship Id="rId1" Type="http://schemas.openxmlformats.org/officeDocument/2006/relationships/slideLayout" Target="../slideLayouts/slideLayout35.xml"/><Relationship Id="rId6" Type="http://schemas.openxmlformats.org/officeDocument/2006/relationships/image" Target="../media/image70.jpeg"/><Relationship Id="rId5" Type="http://schemas.openxmlformats.org/officeDocument/2006/relationships/image" Target="../media/image69.png"/><Relationship Id="rId4" Type="http://schemas.openxmlformats.org/officeDocument/2006/relationships/image" Target="../media/image68.jpeg"/></Relationships>
</file>

<file path=ppt/slides/_rels/slide2.xml.rels><?xml version="1.0" encoding="UTF-8" standalone="yes"?>
<Relationships xmlns="http://schemas.openxmlformats.org/package/2006/relationships"><Relationship Id="rId3" Type="http://schemas.openxmlformats.org/officeDocument/2006/relationships/image" Target="../media/image42.jpeg"/><Relationship Id="rId7" Type="http://schemas.openxmlformats.org/officeDocument/2006/relationships/image" Target="../media/image46.png"/><Relationship Id="rId2" Type="http://schemas.openxmlformats.org/officeDocument/2006/relationships/notesSlide" Target="../notesSlides/notesSlide1.xml"/><Relationship Id="rId1" Type="http://schemas.openxmlformats.org/officeDocument/2006/relationships/slideLayout" Target="../slideLayouts/slideLayout2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xml"/><Relationship Id="rId1" Type="http://schemas.openxmlformats.org/officeDocument/2006/relationships/slideLayout" Target="../slideLayouts/slideLayout22.xml"/><Relationship Id="rId4" Type="http://schemas.openxmlformats.org/officeDocument/2006/relationships/image" Target="../media/image48.png"/></Relationships>
</file>

<file path=ppt/slides/_rels/slide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4.png"/><Relationship Id="rId2" Type="http://schemas.openxmlformats.org/officeDocument/2006/relationships/image" Target="../media/image50.png"/><Relationship Id="rId1" Type="http://schemas.openxmlformats.org/officeDocument/2006/relationships/slideLayout" Target="../slideLayouts/slideLayout22.xml"/><Relationship Id="rId6" Type="http://schemas.openxmlformats.org/officeDocument/2006/relationships/image" Target="../media/image53.png"/><Relationship Id="rId5" Type="http://schemas.openxmlformats.org/officeDocument/2006/relationships/image" Target="../media/image30.png"/><Relationship Id="rId4" Type="http://schemas.openxmlformats.org/officeDocument/2006/relationships/image" Target="../media/image52.png"/></Relationships>
</file>

<file path=ppt/slides/_rels/slide7.xml.rels><?xml version="1.0" encoding="UTF-8" standalone="yes"?>
<Relationships xmlns="http://schemas.openxmlformats.org/package/2006/relationships"><Relationship Id="rId3" Type="http://schemas.openxmlformats.org/officeDocument/2006/relationships/image" Target="../media/image55.jpeg"/><Relationship Id="rId7" Type="http://schemas.openxmlformats.org/officeDocument/2006/relationships/image" Target="../media/image59.png"/><Relationship Id="rId2" Type="http://schemas.openxmlformats.org/officeDocument/2006/relationships/image" Target="../media/image30.png"/><Relationship Id="rId1" Type="http://schemas.openxmlformats.org/officeDocument/2006/relationships/slideLayout" Target="../slideLayouts/slideLayout22.xml"/><Relationship Id="rId6" Type="http://schemas.openxmlformats.org/officeDocument/2006/relationships/image" Target="../media/image58.png"/><Relationship Id="rId5" Type="http://schemas.openxmlformats.org/officeDocument/2006/relationships/image" Target="../media/image57.jpeg"/><Relationship Id="rId4" Type="http://schemas.openxmlformats.org/officeDocument/2006/relationships/image" Target="../media/image56.jpeg"/></Relationships>
</file>

<file path=ppt/slides/_rels/slide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ndertitel 3">
            <a:extLst>
              <a:ext uri="{FF2B5EF4-FFF2-40B4-BE49-F238E27FC236}">
                <a16:creationId xmlns:a16="http://schemas.microsoft.com/office/drawing/2014/main" id="{A699EF88-E026-40D5-9A0A-97989D4F6C32}"/>
              </a:ext>
            </a:extLst>
          </p:cNvPr>
          <p:cNvSpPr>
            <a:spLocks noGrp="1"/>
          </p:cNvSpPr>
          <p:nvPr>
            <p:ph type="subTitle" idx="1"/>
          </p:nvPr>
        </p:nvSpPr>
        <p:spPr>
          <a:xfrm>
            <a:off x="745440" y="4173538"/>
            <a:ext cx="7923775" cy="1655762"/>
          </a:xfrm>
        </p:spPr>
        <p:txBody>
          <a:bodyPr/>
          <a:lstStyle/>
          <a:p>
            <a:r>
              <a:rPr lang="nl-NL"/>
              <a:t>Ons doel is dat alle kinderen erbij kunnen horen!</a:t>
            </a:r>
          </a:p>
        </p:txBody>
      </p:sp>
    </p:spTree>
    <p:extLst>
      <p:ext uri="{BB962C8B-B14F-4D97-AF65-F5344CB8AC3E}">
        <p14:creationId xmlns:p14="http://schemas.microsoft.com/office/powerpoint/2010/main" val="274394521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496BAE-C3C6-86A5-F3B3-39342B20BC1B}"/>
              </a:ext>
            </a:extLst>
          </p:cNvPr>
          <p:cNvSpPr>
            <a:spLocks noGrp="1"/>
          </p:cNvSpPr>
          <p:nvPr>
            <p:ph type="title"/>
          </p:nvPr>
        </p:nvSpPr>
        <p:spPr/>
        <p:txBody>
          <a:bodyPr/>
          <a:lstStyle/>
          <a:p>
            <a:r>
              <a:rPr lang="nl-NL">
                <a:ea typeface="Calibri" panose="020F0502020204030204" pitchFamily="34" charset="0"/>
              </a:rPr>
              <a:t>HOE WERKT HET?</a:t>
            </a:r>
          </a:p>
        </p:txBody>
      </p:sp>
      <p:sp>
        <p:nvSpPr>
          <p:cNvPr id="4" name="Tijdelijke aanduiding voor dianummer 3">
            <a:extLst>
              <a:ext uri="{FF2B5EF4-FFF2-40B4-BE49-F238E27FC236}">
                <a16:creationId xmlns:a16="http://schemas.microsoft.com/office/drawing/2014/main" id="{F37DE3F1-BDA1-4145-DFF2-71FD81EE90D2}"/>
              </a:ext>
            </a:extLst>
          </p:cNvPr>
          <p:cNvSpPr>
            <a:spLocks noGrp="1"/>
          </p:cNvSpPr>
          <p:nvPr>
            <p:ph type="sldNum" sz="quarter" idx="12"/>
          </p:nvPr>
        </p:nvSpPr>
        <p:spPr/>
        <p:txBody>
          <a:bodyPr/>
          <a:lstStyle/>
          <a:p>
            <a:fld id="{9624B292-CCE8-43EE-A36A-8B319FB8CCEF}" type="slidenum">
              <a:rPr lang="nl-NL" smtClean="0"/>
              <a:t>10</a:t>
            </a:fld>
            <a:endParaRPr lang="nl-NL"/>
          </a:p>
        </p:txBody>
      </p:sp>
      <p:pic>
        <p:nvPicPr>
          <p:cNvPr id="8" name="Afbeelding 7">
            <a:extLst>
              <a:ext uri="{FF2B5EF4-FFF2-40B4-BE49-F238E27FC236}">
                <a16:creationId xmlns:a16="http://schemas.microsoft.com/office/drawing/2014/main" id="{807ACC5D-68DE-2509-548B-99C9D76302F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450667" y="0"/>
            <a:ext cx="4262999" cy="5977466"/>
          </a:xfrm>
          <a:prstGeom prst="rect">
            <a:avLst/>
          </a:prstGeom>
        </p:spPr>
      </p:pic>
      <p:sp>
        <p:nvSpPr>
          <p:cNvPr id="5" name="Tijdelijke aanduiding voor inhoud 4">
            <a:extLst>
              <a:ext uri="{FF2B5EF4-FFF2-40B4-BE49-F238E27FC236}">
                <a16:creationId xmlns:a16="http://schemas.microsoft.com/office/drawing/2014/main" id="{844EB4B2-F7E4-9565-2E8F-33A31AA05625}"/>
              </a:ext>
            </a:extLst>
          </p:cNvPr>
          <p:cNvSpPr>
            <a:spLocks noGrp="1"/>
          </p:cNvSpPr>
          <p:nvPr>
            <p:ph idx="1"/>
          </p:nvPr>
        </p:nvSpPr>
        <p:spPr>
          <a:xfrm>
            <a:off x="371476" y="1538288"/>
            <a:ext cx="6087532" cy="4439177"/>
          </a:xfrm>
        </p:spPr>
        <p:txBody>
          <a:bodyPr/>
          <a:lstStyle/>
          <a:p>
            <a:r>
              <a:rPr lang="nl-NL" sz="1800"/>
              <a:t>Bedenk; wie is jouw held? Hoe wil je verkleed?</a:t>
            </a:r>
          </a:p>
          <a:p>
            <a:r>
              <a:rPr lang="nl-NL" sz="1800"/>
              <a:t>Laat je sponsoren en haal zoveel mogelijk geld op voor kinderen die hier in armoede opgroeien. Vraag je ouders/verzorgers, je familie, de buren, iedereen die je maar kan bedenken om jou te sponsoren voor de superheldendaad die je gaat doen! </a:t>
            </a:r>
          </a:p>
          <a:p>
            <a:r>
              <a:rPr lang="nl-NL" sz="1800"/>
              <a:t>Laat door iedereen die jou steunt het sponsorformulier invullen. Door de QR-code te scannen kan de donatie heel eenvoudig gedaan worden. Maar contant geld mag natuurlijk ook! Dit mag je inleveren bij school. </a:t>
            </a:r>
          </a:p>
          <a:p>
            <a:r>
              <a:rPr lang="nl-NL" sz="1800"/>
              <a:t>Vul per sponsor in wat het bedrag is, zo weet je ook wat je totaal hebt opgehaald.</a:t>
            </a:r>
          </a:p>
          <a:p>
            <a:r>
              <a:rPr lang="nl-NL" sz="1800"/>
              <a:t>Verkleed je als jouw Superheld en vlieg over het parcours!!</a:t>
            </a:r>
          </a:p>
          <a:p>
            <a:endParaRPr lang="nl-NL" sz="1800"/>
          </a:p>
        </p:txBody>
      </p:sp>
    </p:spTree>
    <p:extLst>
      <p:ext uri="{BB962C8B-B14F-4D97-AF65-F5344CB8AC3E}">
        <p14:creationId xmlns:p14="http://schemas.microsoft.com/office/powerpoint/2010/main" val="12997236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Afbeelding 11">
            <a:extLst>
              <a:ext uri="{FF2B5EF4-FFF2-40B4-BE49-F238E27FC236}">
                <a16:creationId xmlns:a16="http://schemas.microsoft.com/office/drawing/2014/main" id="{93461EA9-3861-4E91-9C9E-9E5ABBEFDBC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07460" y="4442107"/>
            <a:ext cx="6506103" cy="2203167"/>
          </a:xfrm>
          <a:prstGeom prst="rect">
            <a:avLst/>
          </a:prstGeom>
        </p:spPr>
      </p:pic>
      <p:sp>
        <p:nvSpPr>
          <p:cNvPr id="6" name="Titel 5">
            <a:extLst>
              <a:ext uri="{FF2B5EF4-FFF2-40B4-BE49-F238E27FC236}">
                <a16:creationId xmlns:a16="http://schemas.microsoft.com/office/drawing/2014/main" id="{583B2396-601E-4CA1-8716-514B2BE299F2}"/>
              </a:ext>
            </a:extLst>
          </p:cNvPr>
          <p:cNvSpPr>
            <a:spLocks noGrp="1"/>
          </p:cNvSpPr>
          <p:nvPr>
            <p:ph type="title"/>
          </p:nvPr>
        </p:nvSpPr>
        <p:spPr>
          <a:xfrm>
            <a:off x="381000" y="212726"/>
            <a:ext cx="11439524" cy="1325563"/>
          </a:xfrm>
        </p:spPr>
        <p:txBody>
          <a:bodyPr/>
          <a:lstStyle/>
          <a:p>
            <a:r>
              <a:rPr lang="nl-NL" sz="4000">
                <a:ea typeface="Calibri" panose="020F0502020204030204" pitchFamily="34" charset="0"/>
              </a:rPr>
              <a:t>WILLEN JULLIE NOG MEER DOEN?</a:t>
            </a:r>
          </a:p>
        </p:txBody>
      </p:sp>
      <p:sp>
        <p:nvSpPr>
          <p:cNvPr id="4" name="Tijdelijke aanduiding voor dianummer 3">
            <a:extLst>
              <a:ext uri="{FF2B5EF4-FFF2-40B4-BE49-F238E27FC236}">
                <a16:creationId xmlns:a16="http://schemas.microsoft.com/office/drawing/2014/main" id="{CA2117D3-4720-AA40-BDEE-EAC297642A99}"/>
              </a:ext>
            </a:extLst>
          </p:cNvPr>
          <p:cNvSpPr>
            <a:spLocks noGrp="1"/>
          </p:cNvSpPr>
          <p:nvPr>
            <p:ph type="sldNum" sz="quarter" idx="12"/>
          </p:nvPr>
        </p:nvSpPr>
        <p:spPr/>
        <p:txBody>
          <a:bodyPr anchor="ctr">
            <a:normAutofit/>
          </a:bodyPr>
          <a:lstStyle/>
          <a:p>
            <a:pPr>
              <a:spcAft>
                <a:spcPts val="600"/>
              </a:spcAft>
            </a:pPr>
            <a:fld id="{9624B292-CCE8-43EE-A36A-8B319FB8CCEF}" type="slidenum">
              <a:rPr lang="nl-NL" smtClean="0"/>
              <a:pPr>
                <a:spcAft>
                  <a:spcPts val="600"/>
                </a:spcAft>
              </a:pPr>
              <a:t>11</a:t>
            </a:fld>
            <a:endParaRPr lang="nl-NL"/>
          </a:p>
        </p:txBody>
      </p:sp>
      <p:pic>
        <p:nvPicPr>
          <p:cNvPr id="11" name="Afbeelding 10">
            <a:extLst>
              <a:ext uri="{FF2B5EF4-FFF2-40B4-BE49-F238E27FC236}">
                <a16:creationId xmlns:a16="http://schemas.microsoft.com/office/drawing/2014/main" id="{04F67C66-304B-4AA4-AFCD-42F876DDB3AE}"/>
              </a:ext>
            </a:extLst>
          </p:cNvPr>
          <p:cNvPicPr>
            <a:picLocks noChangeAspect="1"/>
          </p:cNvPicPr>
          <p:nvPr/>
        </p:nvPicPr>
        <p:blipFill>
          <a:blip r:embed="rId4"/>
          <a:stretch>
            <a:fillRect/>
          </a:stretch>
        </p:blipFill>
        <p:spPr>
          <a:xfrm flipV="1">
            <a:off x="381000" y="1122344"/>
            <a:ext cx="4848225" cy="134956"/>
          </a:xfrm>
          <a:prstGeom prst="rect">
            <a:avLst/>
          </a:prstGeom>
        </p:spPr>
      </p:pic>
      <p:sp>
        <p:nvSpPr>
          <p:cNvPr id="8" name="Tijdelijke aanduiding voor inhoud 4">
            <a:extLst>
              <a:ext uri="{FF2B5EF4-FFF2-40B4-BE49-F238E27FC236}">
                <a16:creationId xmlns:a16="http://schemas.microsoft.com/office/drawing/2014/main" id="{85F139EC-FD77-4BFC-A7BE-45CD6B6F6B3A}"/>
              </a:ext>
            </a:extLst>
          </p:cNvPr>
          <p:cNvSpPr>
            <a:spLocks noGrp="1"/>
          </p:cNvSpPr>
          <p:nvPr>
            <p:ph idx="1"/>
          </p:nvPr>
        </p:nvSpPr>
        <p:spPr>
          <a:xfrm>
            <a:off x="381000" y="1538289"/>
            <a:ext cx="6257925" cy="4413956"/>
          </a:xfrm>
        </p:spPr>
        <p:txBody>
          <a:bodyPr/>
          <a:lstStyle/>
          <a:p>
            <a:pPr marL="0" indent="0">
              <a:buNone/>
            </a:pPr>
            <a:r>
              <a:rPr lang="nl-NL" b="1">
                <a:solidFill>
                  <a:srgbClr val="E64123"/>
                </a:solidFill>
              </a:rPr>
              <a:t>Jullie organiseren een Heldenrun, super!</a:t>
            </a:r>
          </a:p>
          <a:p>
            <a:pPr marL="0" indent="0">
              <a:buNone/>
            </a:pPr>
            <a:r>
              <a:rPr lang="nl-NL" sz="2000" b="1">
                <a:solidFill>
                  <a:srgbClr val="E64123"/>
                </a:solidFill>
              </a:rPr>
              <a:t>Wil je nog meer doen? Dan kunnen dit ideeën zijn: </a:t>
            </a:r>
          </a:p>
          <a:p>
            <a:r>
              <a:rPr lang="nl-NL" sz="2000"/>
              <a:t>Organiseer een kerstmarkt en doneer de opbrengst aan Kinderhulp</a:t>
            </a:r>
          </a:p>
          <a:p>
            <a:r>
              <a:rPr lang="nl-NL" sz="2000"/>
              <a:t>Bak zoveel mogelijk koekjes en verkoop ze</a:t>
            </a:r>
          </a:p>
          <a:p>
            <a:r>
              <a:rPr lang="nl-NL" sz="2000"/>
              <a:t>Hou een filmavond op school waar iedereen een kaartje voor moet kopen</a:t>
            </a:r>
          </a:p>
          <a:p>
            <a:r>
              <a:rPr lang="nl-NL" sz="2000"/>
              <a:t>Verzamel statiegeld voor Kinderhulp</a:t>
            </a:r>
          </a:p>
          <a:p>
            <a:r>
              <a:rPr lang="nl-NL" sz="2000"/>
              <a:t>Hebben jullie nog andere </a:t>
            </a:r>
            <a:r>
              <a:rPr lang="nl-NL" sz="2000" b="1">
                <a:solidFill>
                  <a:srgbClr val="E64123"/>
                </a:solidFill>
              </a:rPr>
              <a:t>ideeën</a:t>
            </a:r>
            <a:r>
              <a:rPr lang="nl-NL" sz="2000"/>
              <a:t>?</a:t>
            </a:r>
          </a:p>
          <a:p>
            <a:endParaRPr lang="nl-NL"/>
          </a:p>
          <a:p>
            <a:endParaRPr lang="nl-NL"/>
          </a:p>
        </p:txBody>
      </p:sp>
      <p:pic>
        <p:nvPicPr>
          <p:cNvPr id="14" name="Afbeelding 13" descr="Afbeelding met tekst, persoon, groep, poseren&#10;&#10;Automatisch gegenereerde beschrijving">
            <a:extLst>
              <a:ext uri="{FF2B5EF4-FFF2-40B4-BE49-F238E27FC236}">
                <a16:creationId xmlns:a16="http://schemas.microsoft.com/office/drawing/2014/main" id="{2828EEB6-6474-4E35-94AF-897E15B0C4C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161020" y="480060"/>
            <a:ext cx="3543852" cy="3543852"/>
          </a:xfrm>
          <a:prstGeom prst="rect">
            <a:avLst/>
          </a:prstGeom>
        </p:spPr>
      </p:pic>
    </p:spTree>
    <p:extLst>
      <p:ext uri="{BB962C8B-B14F-4D97-AF65-F5344CB8AC3E}">
        <p14:creationId xmlns:p14="http://schemas.microsoft.com/office/powerpoint/2010/main" val="93060595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descr="Afbeelding met tafel, foto, bedekt, versierd&#10;&#10;Automatisch gegenereerde beschrijving">
            <a:extLst>
              <a:ext uri="{FF2B5EF4-FFF2-40B4-BE49-F238E27FC236}">
                <a16:creationId xmlns:a16="http://schemas.microsoft.com/office/drawing/2014/main" id="{04D385F7-3101-554D-9D1D-E67CA00DF31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21418022">
            <a:off x="2596784" y="1846636"/>
            <a:ext cx="3007602" cy="2132770"/>
          </a:xfrm>
          <a:prstGeom prst="rect">
            <a:avLst/>
          </a:prstGeom>
          <a:effectLst>
            <a:outerShdw blurRad="50800" dist="38100" dir="18900000" algn="bl" rotWithShape="0">
              <a:prstClr val="black">
                <a:alpha val="40000"/>
              </a:prstClr>
            </a:outerShdw>
          </a:effectLst>
        </p:spPr>
      </p:pic>
      <p:pic>
        <p:nvPicPr>
          <p:cNvPr id="3" name="Afbeelding 2">
            <a:extLst>
              <a:ext uri="{FF2B5EF4-FFF2-40B4-BE49-F238E27FC236}">
                <a16:creationId xmlns:a16="http://schemas.microsoft.com/office/drawing/2014/main" id="{F7388769-C0FC-8F49-824C-995A8DECEE0A}"/>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rot="185418">
            <a:off x="4079041" y="3289954"/>
            <a:ext cx="2522744" cy="2067701"/>
          </a:xfrm>
          <a:prstGeom prst="rect">
            <a:avLst/>
          </a:prstGeom>
          <a:effectLst>
            <a:outerShdw blurRad="50800" dist="38100" dir="18900000" algn="bl" rotWithShape="0">
              <a:prstClr val="black">
                <a:alpha val="40000"/>
              </a:prstClr>
            </a:outerShdw>
          </a:effectLst>
        </p:spPr>
      </p:pic>
      <p:pic>
        <p:nvPicPr>
          <p:cNvPr id="4" name="Afbeelding 3">
            <a:extLst>
              <a:ext uri="{FF2B5EF4-FFF2-40B4-BE49-F238E27FC236}">
                <a16:creationId xmlns:a16="http://schemas.microsoft.com/office/drawing/2014/main" id="{69C39513-40EE-7C4B-A26B-D8663C28B981}"/>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rot="21418022">
            <a:off x="6303981" y="1818304"/>
            <a:ext cx="1955305" cy="2837707"/>
          </a:xfrm>
          <a:prstGeom prst="rect">
            <a:avLst/>
          </a:prstGeom>
          <a:effectLst>
            <a:outerShdw blurRad="50800" dist="38100" dir="18900000" algn="bl" rotWithShape="0">
              <a:prstClr val="black">
                <a:alpha val="40000"/>
              </a:prstClr>
            </a:outerShdw>
          </a:effectLst>
        </p:spPr>
      </p:pic>
      <p:pic>
        <p:nvPicPr>
          <p:cNvPr id="5" name="Afbeelding 4">
            <a:extLst>
              <a:ext uri="{FF2B5EF4-FFF2-40B4-BE49-F238E27FC236}">
                <a16:creationId xmlns:a16="http://schemas.microsoft.com/office/drawing/2014/main" id="{E3DD3BBE-7A37-FE43-872F-08250037E243}"/>
              </a:ext>
            </a:extLst>
          </p:cNvPr>
          <p:cNvPicPr>
            <a:picLocks noChangeAspect="1"/>
          </p:cNvPicPr>
          <p:nvPr/>
        </p:nvPicPr>
        <p:blipFill>
          <a:blip r:embed="rId5"/>
          <a:srcRect/>
          <a:stretch/>
        </p:blipFill>
        <p:spPr>
          <a:xfrm rot="700424">
            <a:off x="8263202" y="2009785"/>
            <a:ext cx="2772659" cy="3798545"/>
          </a:xfrm>
          <a:prstGeom prst="rect">
            <a:avLst/>
          </a:prstGeom>
          <a:effectLst>
            <a:outerShdw blurRad="50800" dist="38100" dir="18900000" algn="bl" rotWithShape="0">
              <a:prstClr val="black">
                <a:alpha val="40000"/>
              </a:prstClr>
            </a:outerShdw>
          </a:effectLst>
        </p:spPr>
      </p:pic>
      <p:pic>
        <p:nvPicPr>
          <p:cNvPr id="6" name="Afbeelding 5">
            <a:extLst>
              <a:ext uri="{FF2B5EF4-FFF2-40B4-BE49-F238E27FC236}">
                <a16:creationId xmlns:a16="http://schemas.microsoft.com/office/drawing/2014/main" id="{3E1EF423-C78D-E148-937F-08AF9D9B9817}"/>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rot="20725960">
            <a:off x="1138299" y="2990609"/>
            <a:ext cx="1798453" cy="2919627"/>
          </a:xfrm>
          <a:prstGeom prst="rect">
            <a:avLst/>
          </a:prstGeom>
          <a:effectLst>
            <a:outerShdw blurRad="50800" dist="38100" dir="18900000" algn="bl" rotWithShape="0">
              <a:prstClr val="black">
                <a:alpha val="40000"/>
              </a:prstClr>
            </a:outerShdw>
          </a:effectLst>
        </p:spPr>
      </p:pic>
    </p:spTree>
    <p:extLst>
      <p:ext uri="{BB962C8B-B14F-4D97-AF65-F5344CB8AC3E}">
        <p14:creationId xmlns:p14="http://schemas.microsoft.com/office/powerpoint/2010/main" val="209231376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Afbeelding 7" descr="Afbeelding met Menselijk gezicht, buitenshuis, persoon, kleding&#10;&#10;Door AI gegenereerde inhoud is mogelijk onjuist.">
            <a:extLst>
              <a:ext uri="{FF2B5EF4-FFF2-40B4-BE49-F238E27FC236}">
                <a16:creationId xmlns:a16="http://schemas.microsoft.com/office/drawing/2014/main" id="{B11F12FF-E1FD-3378-655A-ACE774F4108C}"/>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7169628" y="1040831"/>
            <a:ext cx="3979491" cy="4219072"/>
          </a:xfrm>
          <a:prstGeom prst="rect">
            <a:avLst/>
          </a:prstGeom>
        </p:spPr>
      </p:pic>
      <p:sp>
        <p:nvSpPr>
          <p:cNvPr id="2" name="Titel 1">
            <a:extLst>
              <a:ext uri="{FF2B5EF4-FFF2-40B4-BE49-F238E27FC236}">
                <a16:creationId xmlns:a16="http://schemas.microsoft.com/office/drawing/2014/main" id="{500499FB-CBF5-45B6-8231-1D238E1AFCF2}"/>
              </a:ext>
            </a:extLst>
          </p:cNvPr>
          <p:cNvSpPr>
            <a:spLocks noGrp="1"/>
          </p:cNvSpPr>
          <p:nvPr>
            <p:ph type="title"/>
          </p:nvPr>
        </p:nvSpPr>
        <p:spPr>
          <a:xfrm>
            <a:off x="381001" y="136526"/>
            <a:ext cx="11439523" cy="1325563"/>
          </a:xfrm>
        </p:spPr>
        <p:txBody>
          <a:bodyPr/>
          <a:lstStyle/>
          <a:p>
            <a:r>
              <a:rPr lang="nl-NL">
                <a:ea typeface="Calibri" panose="020F0502020204030204" pitchFamily="34" charset="0"/>
              </a:rPr>
              <a:t>INHOUD</a:t>
            </a:r>
          </a:p>
        </p:txBody>
      </p:sp>
      <p:sp>
        <p:nvSpPr>
          <p:cNvPr id="5" name="Tijdelijke aanduiding voor dianummer 4">
            <a:extLst>
              <a:ext uri="{FF2B5EF4-FFF2-40B4-BE49-F238E27FC236}">
                <a16:creationId xmlns:a16="http://schemas.microsoft.com/office/drawing/2014/main" id="{E7D29D42-5048-4BED-A59F-1AF3AD3F3127}"/>
              </a:ext>
            </a:extLst>
          </p:cNvPr>
          <p:cNvSpPr>
            <a:spLocks noGrp="1"/>
          </p:cNvSpPr>
          <p:nvPr>
            <p:ph type="sldNum" sz="quarter" idx="12"/>
          </p:nvPr>
        </p:nvSpPr>
        <p:spPr/>
        <p:txBody>
          <a:bodyPr/>
          <a:lstStyle/>
          <a:p>
            <a:fld id="{9624B292-CCE8-43EE-A36A-8B319FB8CCEF}" type="slidenum">
              <a:rPr lang="nl-NL" smtClean="0"/>
              <a:t>2</a:t>
            </a:fld>
            <a:endParaRPr lang="nl-NL"/>
          </a:p>
        </p:txBody>
      </p:sp>
      <p:sp>
        <p:nvSpPr>
          <p:cNvPr id="3" name="Tijdelijke aanduiding voor inhoud 2">
            <a:extLst>
              <a:ext uri="{FF2B5EF4-FFF2-40B4-BE49-F238E27FC236}">
                <a16:creationId xmlns:a16="http://schemas.microsoft.com/office/drawing/2014/main" id="{EDF0E755-B732-4008-8430-CB2618984B18}"/>
              </a:ext>
            </a:extLst>
          </p:cNvPr>
          <p:cNvSpPr>
            <a:spLocks noGrp="1"/>
          </p:cNvSpPr>
          <p:nvPr>
            <p:ph idx="1"/>
          </p:nvPr>
        </p:nvSpPr>
        <p:spPr>
          <a:xfrm>
            <a:off x="609599" y="1772081"/>
            <a:ext cx="11210925" cy="4320744"/>
          </a:xfrm>
        </p:spPr>
        <p:txBody>
          <a:bodyPr/>
          <a:lstStyle/>
          <a:p>
            <a:r>
              <a:rPr lang="nl-NL" sz="2400"/>
              <a:t>Wat is armoede?</a:t>
            </a:r>
          </a:p>
          <a:p>
            <a:r>
              <a:rPr lang="nl-NL" sz="2400"/>
              <a:t>Armoede in Nederland</a:t>
            </a:r>
          </a:p>
          <a:p>
            <a:r>
              <a:rPr lang="nl-NL" sz="2400"/>
              <a:t>Wat doet Kinderhulp?</a:t>
            </a:r>
          </a:p>
          <a:p>
            <a:r>
              <a:rPr lang="nl-NL" sz="2400"/>
              <a:t>Wie helpt Kinderhulp?</a:t>
            </a:r>
          </a:p>
          <a:p>
            <a:r>
              <a:rPr lang="nl-NL" sz="2400"/>
              <a:t>Samen maken we het verschil!</a:t>
            </a:r>
          </a:p>
          <a:p>
            <a:endParaRPr lang="nl-NL" sz="2400"/>
          </a:p>
          <a:p>
            <a:pPr marL="0" indent="0">
              <a:buNone/>
            </a:pPr>
            <a:endParaRPr lang="nl-NL"/>
          </a:p>
        </p:txBody>
      </p:sp>
      <p:pic>
        <p:nvPicPr>
          <p:cNvPr id="7" name="Afbeelding 6">
            <a:extLst>
              <a:ext uri="{FF2B5EF4-FFF2-40B4-BE49-F238E27FC236}">
                <a16:creationId xmlns:a16="http://schemas.microsoft.com/office/drawing/2014/main" id="{9595F3FD-DA27-427D-9AD0-870818015C3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08566" y="321475"/>
            <a:ext cx="368216" cy="368216"/>
          </a:xfrm>
          <a:prstGeom prst="rect">
            <a:avLst/>
          </a:prstGeom>
        </p:spPr>
      </p:pic>
      <p:pic>
        <p:nvPicPr>
          <p:cNvPr id="9" name="Afbeelding 8">
            <a:extLst>
              <a:ext uri="{FF2B5EF4-FFF2-40B4-BE49-F238E27FC236}">
                <a16:creationId xmlns:a16="http://schemas.microsoft.com/office/drawing/2014/main" id="{FF1661F9-20A9-4068-808B-357D7E9D343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498222" y="824709"/>
            <a:ext cx="947372" cy="947372"/>
          </a:xfrm>
          <a:prstGeom prst="rect">
            <a:avLst/>
          </a:prstGeom>
        </p:spPr>
      </p:pic>
      <p:pic>
        <p:nvPicPr>
          <p:cNvPr id="11" name="Afbeelding 10">
            <a:extLst>
              <a:ext uri="{FF2B5EF4-FFF2-40B4-BE49-F238E27FC236}">
                <a16:creationId xmlns:a16="http://schemas.microsoft.com/office/drawing/2014/main" id="{CB820788-EFB3-4697-8664-3BC35DD7E7B0}"/>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343482" y="5864728"/>
            <a:ext cx="1079173" cy="1079173"/>
          </a:xfrm>
          <a:prstGeom prst="rect">
            <a:avLst/>
          </a:prstGeom>
        </p:spPr>
      </p:pic>
      <p:pic>
        <p:nvPicPr>
          <p:cNvPr id="13" name="Afbeelding 12">
            <a:extLst>
              <a:ext uri="{FF2B5EF4-FFF2-40B4-BE49-F238E27FC236}">
                <a16:creationId xmlns:a16="http://schemas.microsoft.com/office/drawing/2014/main" id="{C46EF583-7474-4DAD-864B-1A45EAA04721}"/>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603539" y="633242"/>
            <a:ext cx="554465" cy="554465"/>
          </a:xfrm>
          <a:prstGeom prst="rect">
            <a:avLst/>
          </a:prstGeom>
        </p:spPr>
      </p:pic>
    </p:spTree>
    <p:extLst>
      <p:ext uri="{BB962C8B-B14F-4D97-AF65-F5344CB8AC3E}">
        <p14:creationId xmlns:p14="http://schemas.microsoft.com/office/powerpoint/2010/main" val="287091039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ndertitel 3">
            <a:extLst>
              <a:ext uri="{FF2B5EF4-FFF2-40B4-BE49-F238E27FC236}">
                <a16:creationId xmlns:a16="http://schemas.microsoft.com/office/drawing/2014/main" id="{D94298F8-B091-4297-A7F5-28234264DFCE}"/>
              </a:ext>
            </a:extLst>
          </p:cNvPr>
          <p:cNvSpPr>
            <a:spLocks noGrp="1"/>
          </p:cNvSpPr>
          <p:nvPr>
            <p:ph type="subTitle" idx="1"/>
          </p:nvPr>
        </p:nvSpPr>
        <p:spPr>
          <a:xfrm>
            <a:off x="902970" y="4691698"/>
            <a:ext cx="5126355" cy="661352"/>
          </a:xfrm>
        </p:spPr>
        <p:txBody>
          <a:bodyPr/>
          <a:lstStyle/>
          <a:p>
            <a:pPr algn="l"/>
            <a:r>
              <a:rPr lang="nl-NL"/>
              <a:t>Dat komt hier toch helemaal niet voor? </a:t>
            </a:r>
          </a:p>
        </p:txBody>
      </p:sp>
    </p:spTree>
    <p:extLst>
      <p:ext uri="{BB962C8B-B14F-4D97-AF65-F5344CB8AC3E}">
        <p14:creationId xmlns:p14="http://schemas.microsoft.com/office/powerpoint/2010/main" val="36459168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3BCCB6-88C1-1F91-9091-E74525B8999C}"/>
              </a:ext>
            </a:extLst>
          </p:cNvPr>
          <p:cNvSpPr>
            <a:spLocks noGrp="1"/>
          </p:cNvSpPr>
          <p:nvPr>
            <p:ph type="title"/>
          </p:nvPr>
        </p:nvSpPr>
        <p:spPr>
          <a:xfrm>
            <a:off x="381001" y="107227"/>
            <a:ext cx="11439523" cy="1325563"/>
          </a:xfrm>
        </p:spPr>
        <p:txBody>
          <a:bodyPr/>
          <a:lstStyle/>
          <a:p>
            <a:r>
              <a:rPr lang="nl-NL">
                <a:ea typeface="Calibri" panose="020F0502020204030204" pitchFamily="34" charset="0"/>
              </a:rPr>
              <a:t>ARMOEDE IN NEDERLAND</a:t>
            </a:r>
          </a:p>
        </p:txBody>
      </p:sp>
      <p:sp>
        <p:nvSpPr>
          <p:cNvPr id="4" name="Tijdelijke aanduiding voor dianummer 3">
            <a:extLst>
              <a:ext uri="{FF2B5EF4-FFF2-40B4-BE49-F238E27FC236}">
                <a16:creationId xmlns:a16="http://schemas.microsoft.com/office/drawing/2014/main" id="{EDBA2F9A-1284-BE71-C21E-1E90EBF129C1}"/>
              </a:ext>
            </a:extLst>
          </p:cNvPr>
          <p:cNvSpPr>
            <a:spLocks noGrp="1"/>
          </p:cNvSpPr>
          <p:nvPr>
            <p:ph type="sldNum" sz="quarter" idx="12"/>
          </p:nvPr>
        </p:nvSpPr>
        <p:spPr/>
        <p:txBody>
          <a:bodyPr/>
          <a:lstStyle/>
          <a:p>
            <a:fld id="{9624B292-CCE8-43EE-A36A-8B319FB8CCEF}" type="slidenum">
              <a:rPr lang="nl-NL" smtClean="0"/>
              <a:t>4</a:t>
            </a:fld>
            <a:endParaRPr lang="nl-NL"/>
          </a:p>
        </p:txBody>
      </p:sp>
      <p:sp>
        <p:nvSpPr>
          <p:cNvPr id="8" name="Tekstvak 7">
            <a:extLst>
              <a:ext uri="{FF2B5EF4-FFF2-40B4-BE49-F238E27FC236}">
                <a16:creationId xmlns:a16="http://schemas.microsoft.com/office/drawing/2014/main" id="{571E298E-E1C5-C27E-D5E5-D19CEA9F2055}"/>
              </a:ext>
            </a:extLst>
          </p:cNvPr>
          <p:cNvSpPr txBox="1"/>
          <p:nvPr/>
        </p:nvSpPr>
        <p:spPr>
          <a:xfrm>
            <a:off x="381001" y="3992775"/>
            <a:ext cx="9195370" cy="1114408"/>
          </a:xfrm>
          <a:prstGeom prst="rect">
            <a:avLst/>
          </a:prstGeom>
          <a:noFill/>
        </p:spPr>
        <p:txBody>
          <a:bodyPr wrap="square">
            <a:spAutoFit/>
          </a:bodyPr>
          <a:lstStyle/>
          <a:p>
            <a:pPr marL="342900" indent="-342900" algn="l">
              <a:lnSpc>
                <a:spcPct val="200000"/>
              </a:lnSpc>
              <a:buFont typeface="Arial" panose="020B0604020202020204" pitchFamily="34" charset="0"/>
              <a:buChar char="•"/>
            </a:pPr>
            <a:r>
              <a:rPr lang="nl-NL"/>
              <a:t>En in onze regio dan? </a:t>
            </a:r>
          </a:p>
          <a:p>
            <a:pPr marL="342900" indent="-342900" algn="l">
              <a:lnSpc>
                <a:spcPct val="200000"/>
              </a:lnSpc>
              <a:buFont typeface="Arial" panose="020B0604020202020204" pitchFamily="34" charset="0"/>
              <a:buChar char="•"/>
            </a:pPr>
            <a:r>
              <a:rPr lang="nl-NL"/>
              <a:t>Weten jullie wat de oorzaken van armoede kunnen zijn? </a:t>
            </a:r>
          </a:p>
        </p:txBody>
      </p:sp>
      <p:sp>
        <p:nvSpPr>
          <p:cNvPr id="6" name="Tekstvak 5">
            <a:extLst>
              <a:ext uri="{FF2B5EF4-FFF2-40B4-BE49-F238E27FC236}">
                <a16:creationId xmlns:a16="http://schemas.microsoft.com/office/drawing/2014/main" id="{1406583E-A251-FBFF-7FAE-B1C0D530B832}"/>
              </a:ext>
            </a:extLst>
          </p:cNvPr>
          <p:cNvSpPr txBox="1"/>
          <p:nvPr/>
        </p:nvSpPr>
        <p:spPr>
          <a:xfrm>
            <a:off x="440265" y="1889389"/>
            <a:ext cx="6096000" cy="2031325"/>
          </a:xfrm>
          <a:prstGeom prst="rect">
            <a:avLst/>
          </a:prstGeom>
          <a:noFill/>
        </p:spPr>
        <p:txBody>
          <a:bodyPr wrap="square">
            <a:spAutoFit/>
          </a:bodyPr>
          <a:lstStyle/>
          <a:p>
            <a:pPr marL="285750" indent="-285750">
              <a:buFont typeface="Arial" panose="020B0604020202020204" pitchFamily="34" charset="0"/>
              <a:buChar char="•"/>
            </a:pPr>
            <a:r>
              <a:rPr lang="nl-NL" sz="1800"/>
              <a:t>Honderdduizenden </a:t>
            </a:r>
            <a:r>
              <a:rPr lang="nl-NL" sz="1800" b="1">
                <a:solidFill>
                  <a:srgbClr val="E64123"/>
                </a:solidFill>
              </a:rPr>
              <a:t>kinderen en jongeren </a:t>
            </a:r>
            <a:r>
              <a:rPr lang="nl-NL" sz="1800"/>
              <a:t>(tot 21 jaar) groeien in Nederland op in armoede.</a:t>
            </a:r>
          </a:p>
          <a:p>
            <a:pPr marL="285750" indent="-285750">
              <a:buFont typeface="Arial" panose="020B0604020202020204" pitchFamily="34" charset="0"/>
              <a:buChar char="•"/>
            </a:pPr>
            <a:endParaRPr lang="nl-NL" sz="1800"/>
          </a:p>
          <a:p>
            <a:pPr marL="285750" indent="-285750">
              <a:buFont typeface="Arial" panose="020B0604020202020204" pitchFamily="34" charset="0"/>
              <a:buChar char="•"/>
            </a:pPr>
            <a:r>
              <a:rPr lang="nl-NL" sz="1800"/>
              <a:t>Dat zijn 2 á 3 kinderen per klas die een </a:t>
            </a:r>
            <a:r>
              <a:rPr lang="nl-NL" sz="1800" b="1">
                <a:solidFill>
                  <a:srgbClr val="E64123"/>
                </a:solidFill>
              </a:rPr>
              <a:t>verre van zorgeloze jeugd </a:t>
            </a:r>
            <a:r>
              <a:rPr lang="nl-NL" sz="1800"/>
              <a:t>hebben. Ze maken er het beste van, maar merken altijd en overal dat er thuis niet genoeg geld is. </a:t>
            </a:r>
          </a:p>
        </p:txBody>
      </p:sp>
      <p:grpSp>
        <p:nvGrpSpPr>
          <p:cNvPr id="10" name="Groep 9">
            <a:extLst>
              <a:ext uri="{FF2B5EF4-FFF2-40B4-BE49-F238E27FC236}">
                <a16:creationId xmlns:a16="http://schemas.microsoft.com/office/drawing/2014/main" id="{E04DDA96-3467-41BD-2B62-65B8D69C833F}"/>
              </a:ext>
            </a:extLst>
          </p:cNvPr>
          <p:cNvGrpSpPr/>
          <p:nvPr/>
        </p:nvGrpSpPr>
        <p:grpSpPr>
          <a:xfrm>
            <a:off x="5038725" y="-1257300"/>
            <a:ext cx="8505860" cy="8911771"/>
            <a:chOff x="3450165" y="-2478049"/>
            <a:chExt cx="10999295" cy="10999295"/>
          </a:xfrm>
        </p:grpSpPr>
        <p:pic>
          <p:nvPicPr>
            <p:cNvPr id="3" name="Afbeelding 2">
              <a:extLst>
                <a:ext uri="{FF2B5EF4-FFF2-40B4-BE49-F238E27FC236}">
                  <a16:creationId xmlns:a16="http://schemas.microsoft.com/office/drawing/2014/main" id="{0012BBC4-121B-AD25-B294-652F03F5981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r="-767"/>
            <a:stretch/>
          </p:blipFill>
          <p:spPr>
            <a:xfrm>
              <a:off x="6536265" y="931118"/>
              <a:ext cx="4855687" cy="4308533"/>
            </a:xfrm>
            <a:prstGeom prst="rect">
              <a:avLst/>
            </a:prstGeom>
          </p:spPr>
        </p:pic>
        <p:pic>
          <p:nvPicPr>
            <p:cNvPr id="9" name="Afbeelding 8" descr="Afbeelding met kleding, Menselijk gezicht, meisje, persoon&#10;&#10;Door AI gegenereerde inhoud is mogelijk onjuist.">
              <a:extLst>
                <a:ext uri="{FF2B5EF4-FFF2-40B4-BE49-F238E27FC236}">
                  <a16:creationId xmlns:a16="http://schemas.microsoft.com/office/drawing/2014/main" id="{045704DC-1261-68CA-DFF6-0C42C5454311}"/>
                </a:ext>
              </a:extLst>
            </p:cNvPr>
            <p:cNvPicPr>
              <a:picLocks noChangeAspect="1"/>
            </p:cNvPicPr>
            <p:nvPr/>
          </p:nvPicPr>
          <p:blipFill>
            <a:blip r:embed="rId4"/>
            <a:stretch>
              <a:fillRect/>
            </a:stretch>
          </p:blipFill>
          <p:spPr>
            <a:xfrm>
              <a:off x="3450165" y="-2478049"/>
              <a:ext cx="10999295" cy="10999295"/>
            </a:xfrm>
            <a:prstGeom prst="rect">
              <a:avLst/>
            </a:prstGeom>
          </p:spPr>
        </p:pic>
      </p:grpSp>
    </p:spTree>
    <p:extLst>
      <p:ext uri="{BB962C8B-B14F-4D97-AF65-F5344CB8AC3E}">
        <p14:creationId xmlns:p14="http://schemas.microsoft.com/office/powerpoint/2010/main" val="330491924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BD22667-DE21-4E57-B55D-05D30E12D223}"/>
              </a:ext>
            </a:extLst>
          </p:cNvPr>
          <p:cNvSpPr>
            <a:spLocks noGrp="1"/>
          </p:cNvSpPr>
          <p:nvPr>
            <p:ph type="title"/>
          </p:nvPr>
        </p:nvSpPr>
        <p:spPr/>
        <p:txBody>
          <a:bodyPr/>
          <a:lstStyle/>
          <a:p>
            <a:r>
              <a:rPr lang="nl-NL">
                <a:ea typeface="Calibri" panose="020F0502020204030204" pitchFamily="34" charset="0"/>
              </a:rPr>
              <a:t>ARMOEDE</a:t>
            </a:r>
          </a:p>
        </p:txBody>
      </p:sp>
      <p:sp>
        <p:nvSpPr>
          <p:cNvPr id="4" name="Tijdelijke aanduiding voor dianummer 3">
            <a:extLst>
              <a:ext uri="{FF2B5EF4-FFF2-40B4-BE49-F238E27FC236}">
                <a16:creationId xmlns:a16="http://schemas.microsoft.com/office/drawing/2014/main" id="{99D469D1-0909-4F5B-B5A9-F61DC577114F}"/>
              </a:ext>
            </a:extLst>
          </p:cNvPr>
          <p:cNvSpPr>
            <a:spLocks noGrp="1"/>
          </p:cNvSpPr>
          <p:nvPr>
            <p:ph type="sldNum" sz="quarter" idx="12"/>
          </p:nvPr>
        </p:nvSpPr>
        <p:spPr/>
        <p:txBody>
          <a:bodyPr/>
          <a:lstStyle/>
          <a:p>
            <a:fld id="{9624B292-CCE8-43EE-A36A-8B319FB8CCEF}" type="slidenum">
              <a:rPr lang="nl-NL" smtClean="0"/>
              <a:t>5</a:t>
            </a:fld>
            <a:endParaRPr lang="nl-NL"/>
          </a:p>
        </p:txBody>
      </p:sp>
      <p:sp>
        <p:nvSpPr>
          <p:cNvPr id="5" name="Tijdelijke aanduiding voor inhoud 4">
            <a:extLst>
              <a:ext uri="{FF2B5EF4-FFF2-40B4-BE49-F238E27FC236}">
                <a16:creationId xmlns:a16="http://schemas.microsoft.com/office/drawing/2014/main" id="{53B2316A-85DC-4B46-9303-AA3F38F04B26}"/>
              </a:ext>
            </a:extLst>
          </p:cNvPr>
          <p:cNvSpPr>
            <a:spLocks noGrp="1"/>
          </p:cNvSpPr>
          <p:nvPr>
            <p:ph idx="1"/>
          </p:nvPr>
        </p:nvSpPr>
        <p:spPr>
          <a:xfrm>
            <a:off x="381000" y="1538289"/>
            <a:ext cx="9677400" cy="4862511"/>
          </a:xfrm>
        </p:spPr>
        <p:txBody>
          <a:bodyPr/>
          <a:lstStyle/>
          <a:p>
            <a:pPr marL="0" indent="0">
              <a:buNone/>
            </a:pPr>
            <a:r>
              <a:rPr lang="nl-NL" sz="2400"/>
              <a:t>Wat vinden jullie dat </a:t>
            </a:r>
            <a:r>
              <a:rPr lang="nl-NL" sz="2400" b="1">
                <a:solidFill>
                  <a:srgbClr val="E64123"/>
                </a:solidFill>
              </a:rPr>
              <a:t>armoede</a:t>
            </a:r>
            <a:r>
              <a:rPr lang="nl-NL" sz="2400"/>
              <a:t> is?</a:t>
            </a:r>
          </a:p>
          <a:p>
            <a:pPr marL="0" indent="0">
              <a:buNone/>
            </a:pPr>
            <a:br>
              <a:rPr lang="nl-NL" sz="2400"/>
            </a:br>
            <a:r>
              <a:rPr lang="nl-NL" sz="2400"/>
              <a:t>“Je ouders hebben te weinig geld om bijvoorbeeld eten, drinken of kleding voor je te kopen. Ook kan het zijn dat je geen lid kunt worden van een sportclub, niet mee kan op schoolreisje of dat er geen geld is om je verjaardag te vieren of een fiets te kopen. Ouders met geldproblemen hebben vaak last van stress. En dat kan ervoor zorgen dat jij je ook niet goed voelt.”</a:t>
            </a:r>
            <a:br>
              <a:rPr lang="nl-NL" sz="2400"/>
            </a:br>
            <a:endParaRPr lang="nl-NL" sz="2400"/>
          </a:p>
          <a:p>
            <a:r>
              <a:rPr lang="nl-NL" sz="2400"/>
              <a:t>Waar zou je het aan kunnen merken dat iemand in armoede opgroeit?</a:t>
            </a:r>
          </a:p>
        </p:txBody>
      </p:sp>
      <p:pic>
        <p:nvPicPr>
          <p:cNvPr id="6" name="Afbeelding 5" descr="Afbeelding met Graphics, ontwerp&#10;&#10;Door AI gegenereerde inhoud is mogelijk onjuist.">
            <a:extLst>
              <a:ext uri="{FF2B5EF4-FFF2-40B4-BE49-F238E27FC236}">
                <a16:creationId xmlns:a16="http://schemas.microsoft.com/office/drawing/2014/main" id="{FB99459C-13F3-6337-ABCA-2DBF6A413F5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811382" y="-1065035"/>
            <a:ext cx="4494035" cy="4494035"/>
          </a:xfrm>
          <a:prstGeom prst="rect">
            <a:avLst/>
          </a:prstGeom>
        </p:spPr>
      </p:pic>
    </p:spTree>
    <p:extLst>
      <p:ext uri="{BB962C8B-B14F-4D97-AF65-F5344CB8AC3E}">
        <p14:creationId xmlns:p14="http://schemas.microsoft.com/office/powerpoint/2010/main" val="377296119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F4829C-1993-DE44-9099-805A2718D067}"/>
              </a:ext>
            </a:extLst>
          </p:cNvPr>
          <p:cNvSpPr>
            <a:spLocks noGrp="1"/>
          </p:cNvSpPr>
          <p:nvPr>
            <p:ph type="title"/>
          </p:nvPr>
        </p:nvSpPr>
        <p:spPr/>
        <p:txBody>
          <a:bodyPr/>
          <a:lstStyle/>
          <a:p>
            <a:r>
              <a:rPr lang="nl-NL">
                <a:ea typeface="Calibri" panose="020F0502020204030204" pitchFamily="34" charset="0"/>
              </a:rPr>
              <a:t>DIT DOET KINDERHULP</a:t>
            </a:r>
          </a:p>
        </p:txBody>
      </p:sp>
      <p:sp>
        <p:nvSpPr>
          <p:cNvPr id="4" name="Tijdelijke aanduiding voor dianummer 3">
            <a:extLst>
              <a:ext uri="{FF2B5EF4-FFF2-40B4-BE49-F238E27FC236}">
                <a16:creationId xmlns:a16="http://schemas.microsoft.com/office/drawing/2014/main" id="{ACB0B7C3-6D90-594B-9762-D65055778B01}"/>
              </a:ext>
            </a:extLst>
          </p:cNvPr>
          <p:cNvSpPr>
            <a:spLocks noGrp="1"/>
          </p:cNvSpPr>
          <p:nvPr>
            <p:ph type="sldNum" sz="quarter" idx="12"/>
          </p:nvPr>
        </p:nvSpPr>
        <p:spPr/>
        <p:txBody>
          <a:bodyPr/>
          <a:lstStyle/>
          <a:p>
            <a:fld id="{9624B292-CCE8-43EE-A36A-8B319FB8CCEF}" type="slidenum">
              <a:rPr lang="nl-NL" smtClean="0"/>
              <a:t>6</a:t>
            </a:fld>
            <a:endParaRPr lang="nl-NL"/>
          </a:p>
        </p:txBody>
      </p:sp>
      <p:sp>
        <p:nvSpPr>
          <p:cNvPr id="5" name="Tijdelijke aanduiding voor inhoud 4">
            <a:extLst>
              <a:ext uri="{FF2B5EF4-FFF2-40B4-BE49-F238E27FC236}">
                <a16:creationId xmlns:a16="http://schemas.microsoft.com/office/drawing/2014/main" id="{295F1CC2-85BC-E444-80D1-80B29F7D91FF}"/>
              </a:ext>
            </a:extLst>
          </p:cNvPr>
          <p:cNvSpPr>
            <a:spLocks noGrp="1"/>
          </p:cNvSpPr>
          <p:nvPr>
            <p:ph idx="1"/>
          </p:nvPr>
        </p:nvSpPr>
        <p:spPr>
          <a:xfrm>
            <a:off x="495297" y="1852870"/>
            <a:ext cx="3004460" cy="2650603"/>
          </a:xfrm>
        </p:spPr>
        <p:txBody>
          <a:bodyPr/>
          <a:lstStyle/>
          <a:p>
            <a:pPr marL="0" indent="0">
              <a:buNone/>
            </a:pPr>
            <a:r>
              <a:rPr lang="nl-NL" sz="2000"/>
              <a:t>Kinderhulp is er voor kinderen en jongeren tot </a:t>
            </a:r>
            <a:br>
              <a:rPr lang="nl-NL" sz="2000"/>
            </a:br>
            <a:r>
              <a:rPr lang="nl-NL" sz="2000"/>
              <a:t>21 jaar die in armoede opgroeien. Met iets groots of iets kleins. Zodat ook zij erbij kunnen horen. </a:t>
            </a:r>
          </a:p>
          <a:p>
            <a:pPr marL="0" indent="0">
              <a:buNone/>
            </a:pPr>
            <a:r>
              <a:rPr lang="nl-NL" sz="2000"/>
              <a:t>Nu en in de toekomst.</a:t>
            </a:r>
          </a:p>
          <a:p>
            <a:pPr marL="0" indent="0">
              <a:buNone/>
            </a:pPr>
            <a:endParaRPr lang="nl-NL" sz="2000"/>
          </a:p>
        </p:txBody>
      </p:sp>
      <p:pic>
        <p:nvPicPr>
          <p:cNvPr id="14" name="Afbeelding 13" descr="Afbeelding met tekening&#10;&#10;Automatisch gegenereerde beschrijving">
            <a:extLst>
              <a:ext uri="{FF2B5EF4-FFF2-40B4-BE49-F238E27FC236}">
                <a16:creationId xmlns:a16="http://schemas.microsoft.com/office/drawing/2014/main" id="{C6EFC3C9-A788-064F-BAE5-F31C4DD4B28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233474">
            <a:off x="10613629" y="4899377"/>
            <a:ext cx="1046894" cy="1046894"/>
          </a:xfrm>
          <a:prstGeom prst="rect">
            <a:avLst/>
          </a:prstGeom>
        </p:spPr>
      </p:pic>
      <p:pic>
        <p:nvPicPr>
          <p:cNvPr id="18" name="Afbeelding 17" descr="Afbeelding met tekening, teken&#10;&#10;Automatisch gegenereerde beschrijving">
            <a:extLst>
              <a:ext uri="{FF2B5EF4-FFF2-40B4-BE49-F238E27FC236}">
                <a16:creationId xmlns:a16="http://schemas.microsoft.com/office/drawing/2014/main" id="{B6762E57-CFD7-524B-9902-0C4110DF193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194693">
            <a:off x="11000926" y="4257924"/>
            <a:ext cx="491099" cy="491099"/>
          </a:xfrm>
          <a:prstGeom prst="rect">
            <a:avLst/>
          </a:prstGeom>
        </p:spPr>
      </p:pic>
      <p:pic>
        <p:nvPicPr>
          <p:cNvPr id="22" name="Afbeelding 21" descr="Afbeelding met tekening&#10;&#10;Automatisch gegenereerde beschrijving">
            <a:extLst>
              <a:ext uri="{FF2B5EF4-FFF2-40B4-BE49-F238E27FC236}">
                <a16:creationId xmlns:a16="http://schemas.microsoft.com/office/drawing/2014/main" id="{6E141F4F-C016-8D42-ABD2-5EFA21C1E83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107394" y="5359991"/>
            <a:ext cx="528905" cy="528905"/>
          </a:xfrm>
          <a:prstGeom prst="rect">
            <a:avLst/>
          </a:prstGeom>
        </p:spPr>
      </p:pic>
      <p:pic>
        <p:nvPicPr>
          <p:cNvPr id="10" name="Afbeelding 9">
            <a:extLst>
              <a:ext uri="{FF2B5EF4-FFF2-40B4-BE49-F238E27FC236}">
                <a16:creationId xmlns:a16="http://schemas.microsoft.com/office/drawing/2014/main" id="{908A8F8B-F412-48A1-989E-D0CC9EA4926E}"/>
              </a:ext>
            </a:extLst>
          </p:cNvPr>
          <p:cNvPicPr>
            <a:picLocks noChangeAspect="1"/>
          </p:cNvPicPr>
          <p:nvPr/>
        </p:nvPicPr>
        <p:blipFill>
          <a:blip r:embed="rId5"/>
          <a:stretch>
            <a:fillRect/>
          </a:stretch>
        </p:blipFill>
        <p:spPr>
          <a:xfrm flipV="1">
            <a:off x="380999" y="1132413"/>
            <a:ext cx="5264021" cy="127220"/>
          </a:xfrm>
          <a:prstGeom prst="rect">
            <a:avLst/>
          </a:prstGeom>
        </p:spPr>
      </p:pic>
      <p:pic>
        <p:nvPicPr>
          <p:cNvPr id="8" name="Afbeelding 7">
            <a:extLst>
              <a:ext uri="{FF2B5EF4-FFF2-40B4-BE49-F238E27FC236}">
                <a16:creationId xmlns:a16="http://schemas.microsoft.com/office/drawing/2014/main" id="{586021A7-D19A-0C29-06B4-DA1521E7A1F5}"/>
              </a:ext>
            </a:extLst>
          </p:cNvPr>
          <p:cNvPicPr>
            <a:picLocks noChangeAspect="1"/>
          </p:cNvPicPr>
          <p:nvPr/>
        </p:nvPicPr>
        <p:blipFill>
          <a:blip r:embed="rId6"/>
          <a:stretch>
            <a:fillRect/>
          </a:stretch>
        </p:blipFill>
        <p:spPr>
          <a:xfrm>
            <a:off x="3195307" y="1450547"/>
            <a:ext cx="8044233" cy="3186415"/>
          </a:xfrm>
          <a:prstGeom prst="rect">
            <a:avLst/>
          </a:prstGeom>
        </p:spPr>
      </p:pic>
      <p:pic>
        <p:nvPicPr>
          <p:cNvPr id="12" name="Afbeelding 11">
            <a:extLst>
              <a:ext uri="{FF2B5EF4-FFF2-40B4-BE49-F238E27FC236}">
                <a16:creationId xmlns:a16="http://schemas.microsoft.com/office/drawing/2014/main" id="{00334FFB-E94E-C22A-6029-5E05A5F7EC87}"/>
              </a:ext>
            </a:extLst>
          </p:cNvPr>
          <p:cNvPicPr>
            <a:picLocks noChangeAspect="1"/>
          </p:cNvPicPr>
          <p:nvPr/>
        </p:nvPicPr>
        <p:blipFill>
          <a:blip r:embed="rId7"/>
          <a:stretch>
            <a:fillRect/>
          </a:stretch>
        </p:blipFill>
        <p:spPr>
          <a:xfrm>
            <a:off x="2952035" y="4503473"/>
            <a:ext cx="7802064" cy="1705213"/>
          </a:xfrm>
          <a:prstGeom prst="rect">
            <a:avLst/>
          </a:prstGeom>
        </p:spPr>
      </p:pic>
    </p:spTree>
    <p:extLst>
      <p:ext uri="{BB962C8B-B14F-4D97-AF65-F5344CB8AC3E}">
        <p14:creationId xmlns:p14="http://schemas.microsoft.com/office/powerpoint/2010/main" val="82587050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F4829C-1993-DE44-9099-805A2718D067}"/>
              </a:ext>
            </a:extLst>
          </p:cNvPr>
          <p:cNvSpPr>
            <a:spLocks noGrp="1"/>
          </p:cNvSpPr>
          <p:nvPr>
            <p:ph type="title"/>
          </p:nvPr>
        </p:nvSpPr>
        <p:spPr/>
        <p:txBody>
          <a:bodyPr/>
          <a:lstStyle/>
          <a:p>
            <a:r>
              <a:rPr lang="nl-NL">
                <a:ea typeface="Calibri" panose="020F0502020204030204" pitchFamily="34" charset="0"/>
              </a:rPr>
              <a:t>WIJ HELPEN KINDEREN ZOALS…</a:t>
            </a:r>
          </a:p>
        </p:txBody>
      </p:sp>
      <p:sp>
        <p:nvSpPr>
          <p:cNvPr id="4" name="Tijdelijke aanduiding voor dianummer 3">
            <a:extLst>
              <a:ext uri="{FF2B5EF4-FFF2-40B4-BE49-F238E27FC236}">
                <a16:creationId xmlns:a16="http://schemas.microsoft.com/office/drawing/2014/main" id="{ACB0B7C3-6D90-594B-9762-D65055778B01}"/>
              </a:ext>
            </a:extLst>
          </p:cNvPr>
          <p:cNvSpPr>
            <a:spLocks noGrp="1"/>
          </p:cNvSpPr>
          <p:nvPr>
            <p:ph type="sldNum" sz="quarter" idx="12"/>
          </p:nvPr>
        </p:nvSpPr>
        <p:spPr/>
        <p:txBody>
          <a:bodyPr/>
          <a:lstStyle/>
          <a:p>
            <a:fld id="{9624B292-CCE8-43EE-A36A-8B319FB8CCEF}" type="slidenum">
              <a:rPr lang="nl-NL" smtClean="0"/>
              <a:t>7</a:t>
            </a:fld>
            <a:endParaRPr lang="nl-NL"/>
          </a:p>
        </p:txBody>
      </p:sp>
      <p:pic>
        <p:nvPicPr>
          <p:cNvPr id="10" name="Afbeelding 9">
            <a:extLst>
              <a:ext uri="{FF2B5EF4-FFF2-40B4-BE49-F238E27FC236}">
                <a16:creationId xmlns:a16="http://schemas.microsoft.com/office/drawing/2014/main" id="{908A8F8B-F412-48A1-989E-D0CC9EA4926E}"/>
              </a:ext>
            </a:extLst>
          </p:cNvPr>
          <p:cNvPicPr>
            <a:picLocks noChangeAspect="1"/>
          </p:cNvPicPr>
          <p:nvPr/>
        </p:nvPicPr>
        <p:blipFill>
          <a:blip r:embed="rId2"/>
          <a:stretch>
            <a:fillRect/>
          </a:stretch>
        </p:blipFill>
        <p:spPr>
          <a:xfrm flipV="1">
            <a:off x="381001" y="1107516"/>
            <a:ext cx="4402014" cy="149340"/>
          </a:xfrm>
          <a:prstGeom prst="rect">
            <a:avLst/>
          </a:prstGeom>
        </p:spPr>
      </p:pic>
      <p:pic>
        <p:nvPicPr>
          <p:cNvPr id="5" name="Afbeelding 4" descr="Afbeelding met fiets&#10;&#10;Automatisch gegenereerde beschrijving">
            <a:extLst>
              <a:ext uri="{FF2B5EF4-FFF2-40B4-BE49-F238E27FC236}">
                <a16:creationId xmlns:a16="http://schemas.microsoft.com/office/drawing/2014/main" id="{FEB6E2B7-C73C-410A-A4A7-AD27A2F9E01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76778" y="2127701"/>
            <a:ext cx="3008650" cy="2094248"/>
          </a:xfrm>
          <a:prstGeom prst="rect">
            <a:avLst/>
          </a:prstGeom>
        </p:spPr>
      </p:pic>
      <p:pic>
        <p:nvPicPr>
          <p:cNvPr id="7" name="Afbeelding 6">
            <a:extLst>
              <a:ext uri="{FF2B5EF4-FFF2-40B4-BE49-F238E27FC236}">
                <a16:creationId xmlns:a16="http://schemas.microsoft.com/office/drawing/2014/main" id="{5CDF66A1-54C5-4E44-BB93-2A0EBDEF4DFA}"/>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5400000">
            <a:off x="4688665" y="1669219"/>
            <a:ext cx="2097593" cy="3007869"/>
          </a:xfrm>
          <a:prstGeom prst="rect">
            <a:avLst/>
          </a:prstGeom>
        </p:spPr>
      </p:pic>
      <p:pic>
        <p:nvPicPr>
          <p:cNvPr id="11" name="Afbeelding 10" descr="Afbeelding met tekst, binnen, persoon&#10;&#10;Automatisch gegenereerde beschrijving">
            <a:extLst>
              <a:ext uri="{FF2B5EF4-FFF2-40B4-BE49-F238E27FC236}">
                <a16:creationId xmlns:a16="http://schemas.microsoft.com/office/drawing/2014/main" id="{A5AED528-93C7-4A0F-9B2A-0EC7E4607F91}"/>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873371" y="2124357"/>
            <a:ext cx="3007869" cy="2097593"/>
          </a:xfrm>
          <a:prstGeom prst="rect">
            <a:avLst/>
          </a:prstGeom>
        </p:spPr>
      </p:pic>
      <p:sp>
        <p:nvSpPr>
          <p:cNvPr id="16" name="Tekstvak 15">
            <a:extLst>
              <a:ext uri="{FF2B5EF4-FFF2-40B4-BE49-F238E27FC236}">
                <a16:creationId xmlns:a16="http://schemas.microsoft.com/office/drawing/2014/main" id="{8B763B51-A394-48F5-BB8C-251F6E74BD27}"/>
              </a:ext>
            </a:extLst>
          </p:cNvPr>
          <p:cNvSpPr txBox="1"/>
          <p:nvPr/>
        </p:nvSpPr>
        <p:spPr>
          <a:xfrm>
            <a:off x="777014" y="4515078"/>
            <a:ext cx="3104225" cy="1251625"/>
          </a:xfrm>
          <a:prstGeom prst="rect">
            <a:avLst/>
          </a:prstGeom>
          <a:noFill/>
        </p:spPr>
        <p:txBody>
          <a:bodyPr wrap="square">
            <a:spAutoFit/>
          </a:bodyPr>
          <a:lstStyle/>
          <a:p>
            <a:pPr marR="0" algn="l" rtl="0"/>
            <a:r>
              <a:rPr lang="en-US" sz="2400" b="1" i="0" u="none" strike="noStrike" baseline="30000">
                <a:solidFill>
                  <a:srgbClr val="0B1B35"/>
                </a:solidFill>
                <a:latin typeface="Calibri" panose="020F0502020204030204" pitchFamily="34" charset="0"/>
                <a:ea typeface="Calibri" panose="020F0502020204030204" pitchFamily="34" charset="0"/>
                <a:cs typeface="Calibri" panose="020F0502020204030204" pitchFamily="34" charset="0"/>
              </a:rPr>
              <a:t>AIDEN*, 5 JAAR</a:t>
            </a:r>
            <a:endParaRPr lang="en-US" sz="1000" b="1" i="0" u="none" strike="noStrike" baseline="30000">
              <a:solidFill>
                <a:srgbClr val="000000"/>
              </a:solidFill>
              <a:latin typeface="Calibri" panose="020F0502020204030204" pitchFamily="34" charset="0"/>
              <a:ea typeface="Calibri" panose="020F0502020204030204" pitchFamily="34" charset="0"/>
              <a:cs typeface="Calibri" panose="020F0502020204030204" pitchFamily="34" charset="0"/>
            </a:endParaRPr>
          </a:p>
          <a:p>
            <a:pPr marR="0" algn="l" rtl="0"/>
            <a:br>
              <a:rPr lang="nl-NL" sz="500" b="0" i="0" u="none" strike="noStrike" baseline="30000">
                <a:solidFill>
                  <a:srgbClr val="000000"/>
                </a:solidFill>
                <a:latin typeface="Open Sans" panose="020B0606030504020204" pitchFamily="34" charset="0"/>
              </a:rPr>
            </a:br>
            <a:r>
              <a:rPr lang="nl-NL" sz="2000" b="0" i="0" u="none" strike="noStrike" baseline="30000">
                <a:solidFill>
                  <a:srgbClr val="000000"/>
                </a:solidFill>
                <a:latin typeface="Open Sans" panose="020B0606030504020204" pitchFamily="34" charset="0"/>
              </a:rPr>
              <a:t>Ook met weinig speelgoed was hij tevreden. Maar tóch een eigen stoere auto! Die is nu al goed voor vele uren speelplezier.</a:t>
            </a:r>
            <a:endParaRPr lang="nl-NL" sz="2000" b="0" i="0" u="none" strike="noStrike" baseline="30000">
              <a:solidFill>
                <a:srgbClr val="000000"/>
              </a:solidFill>
              <a:latin typeface="Open Sans SemiBold" panose="020B0706030804020204" pitchFamily="34" charset="0"/>
            </a:endParaRPr>
          </a:p>
        </p:txBody>
      </p:sp>
      <p:sp>
        <p:nvSpPr>
          <p:cNvPr id="20" name="Tekstvak 19">
            <a:extLst>
              <a:ext uri="{FF2B5EF4-FFF2-40B4-BE49-F238E27FC236}">
                <a16:creationId xmlns:a16="http://schemas.microsoft.com/office/drawing/2014/main" id="{ACD461D7-4470-4C39-BED4-78F35AD47F44}"/>
              </a:ext>
            </a:extLst>
          </p:cNvPr>
          <p:cNvSpPr txBox="1"/>
          <p:nvPr/>
        </p:nvSpPr>
        <p:spPr>
          <a:xfrm>
            <a:off x="4221031" y="4473789"/>
            <a:ext cx="2877353" cy="1210588"/>
          </a:xfrm>
          <a:prstGeom prst="rect">
            <a:avLst/>
          </a:prstGeom>
          <a:noFill/>
        </p:spPr>
        <p:txBody>
          <a:bodyPr wrap="square">
            <a:spAutoFit/>
          </a:bodyPr>
          <a:lstStyle/>
          <a:p>
            <a:pPr marR="0" algn="l" rtl="0"/>
            <a:r>
              <a:rPr lang="en-US" sz="2400" b="1" baseline="30000">
                <a:solidFill>
                  <a:srgbClr val="0B1B35"/>
                </a:solidFill>
                <a:latin typeface="Calibri" panose="020F0502020204030204" pitchFamily="34" charset="0"/>
                <a:ea typeface="Calibri" panose="020F0502020204030204" pitchFamily="34" charset="0"/>
                <a:cs typeface="Calibri" panose="020F0502020204030204" pitchFamily="34" charset="0"/>
              </a:rPr>
              <a:t>TAMARA</a:t>
            </a:r>
            <a:r>
              <a:rPr lang="en-US" sz="2400" b="1" i="0" u="none" strike="noStrike" baseline="30000">
                <a:solidFill>
                  <a:srgbClr val="0B1B35"/>
                </a:solidFill>
                <a:latin typeface="Calibri" panose="020F0502020204030204" pitchFamily="34" charset="0"/>
                <a:ea typeface="Calibri" panose="020F0502020204030204" pitchFamily="34" charset="0"/>
                <a:cs typeface="Calibri" panose="020F0502020204030204" pitchFamily="34" charset="0"/>
              </a:rPr>
              <a:t>, </a:t>
            </a:r>
            <a:r>
              <a:rPr lang="en-US" sz="2400" b="1" baseline="30000">
                <a:solidFill>
                  <a:srgbClr val="0B1B35"/>
                </a:solidFill>
                <a:latin typeface="Calibri" panose="020F0502020204030204" pitchFamily="34" charset="0"/>
                <a:ea typeface="Calibri" panose="020F0502020204030204" pitchFamily="34" charset="0"/>
                <a:cs typeface="Calibri" panose="020F0502020204030204" pitchFamily="34" charset="0"/>
              </a:rPr>
              <a:t>10</a:t>
            </a:r>
            <a:r>
              <a:rPr lang="en-US" sz="2400" b="1" i="0" u="none" strike="noStrike" baseline="30000">
                <a:solidFill>
                  <a:srgbClr val="0B1B35"/>
                </a:solidFill>
                <a:latin typeface="Calibri" panose="020F0502020204030204" pitchFamily="34" charset="0"/>
                <a:ea typeface="Calibri" panose="020F0502020204030204" pitchFamily="34" charset="0"/>
                <a:cs typeface="Calibri" panose="020F0502020204030204" pitchFamily="34" charset="0"/>
              </a:rPr>
              <a:t> JAAR</a:t>
            </a:r>
            <a:endParaRPr lang="en-US" sz="1000" b="1" i="0" u="none" strike="noStrike" baseline="30000">
              <a:solidFill>
                <a:srgbClr val="000000"/>
              </a:solidFill>
              <a:latin typeface="Calibri" panose="020F0502020204030204" pitchFamily="34" charset="0"/>
              <a:ea typeface="Calibri" panose="020F0502020204030204" pitchFamily="34" charset="0"/>
              <a:cs typeface="Calibri" panose="020F0502020204030204" pitchFamily="34" charset="0"/>
            </a:endParaRPr>
          </a:p>
          <a:p>
            <a:pPr marR="0" algn="l" rtl="0"/>
            <a:br>
              <a:rPr lang="nl-NL" sz="500" b="0" i="0" u="none" strike="noStrike" baseline="30000">
                <a:solidFill>
                  <a:srgbClr val="000000"/>
                </a:solidFill>
                <a:latin typeface="Open Sans" panose="020B0606030504020204" pitchFamily="34" charset="0"/>
              </a:rPr>
            </a:br>
            <a:r>
              <a:rPr lang="nl-NL" sz="2000" b="0" i="0" u="none" strike="noStrike" baseline="30000">
                <a:solidFill>
                  <a:srgbClr val="000000"/>
                </a:solidFill>
                <a:latin typeface="Open Sans" panose="020B0606030504020204" pitchFamily="34" charset="0"/>
              </a:rPr>
              <a:t>Tóch warme vloerbedekking, gordijnen en een heel mooi behangetje. Haar slaapkamer is nu écht een eigen plekje.</a:t>
            </a:r>
            <a:endParaRPr lang="nl-NL" sz="2000" b="0" i="0" u="none" strike="noStrike" baseline="30000">
              <a:solidFill>
                <a:srgbClr val="000000"/>
              </a:solidFill>
              <a:latin typeface="Open Sans SemiBold" panose="020B0706030804020204" pitchFamily="34" charset="0"/>
            </a:endParaRPr>
          </a:p>
        </p:txBody>
      </p:sp>
      <p:sp>
        <p:nvSpPr>
          <p:cNvPr id="23" name="Tekstvak 22">
            <a:extLst>
              <a:ext uri="{FF2B5EF4-FFF2-40B4-BE49-F238E27FC236}">
                <a16:creationId xmlns:a16="http://schemas.microsoft.com/office/drawing/2014/main" id="{1FA56247-69D8-4390-919D-CEC2ECE43F8B}"/>
              </a:ext>
            </a:extLst>
          </p:cNvPr>
          <p:cNvSpPr txBox="1"/>
          <p:nvPr/>
        </p:nvSpPr>
        <p:spPr>
          <a:xfrm>
            <a:off x="7537267" y="4473788"/>
            <a:ext cx="3048161" cy="1210588"/>
          </a:xfrm>
          <a:prstGeom prst="rect">
            <a:avLst/>
          </a:prstGeom>
          <a:noFill/>
        </p:spPr>
        <p:txBody>
          <a:bodyPr wrap="square">
            <a:spAutoFit/>
          </a:bodyPr>
          <a:lstStyle/>
          <a:p>
            <a:pPr marR="0" algn="l" rtl="0"/>
            <a:r>
              <a:rPr lang="en-US" sz="2400" b="1" baseline="30000">
                <a:solidFill>
                  <a:srgbClr val="0B1B35"/>
                </a:solidFill>
                <a:latin typeface="Calibri" panose="020F0502020204030204" pitchFamily="34" charset="0"/>
                <a:ea typeface="Calibri" panose="020F0502020204030204" pitchFamily="34" charset="0"/>
                <a:cs typeface="Calibri" panose="020F0502020204030204" pitchFamily="34" charset="0"/>
              </a:rPr>
              <a:t>MANDY*</a:t>
            </a:r>
            <a:r>
              <a:rPr lang="en-US" sz="2400" b="1" i="0" u="none" strike="noStrike" baseline="30000">
                <a:solidFill>
                  <a:srgbClr val="0B1B35"/>
                </a:solidFill>
                <a:latin typeface="Calibri" panose="020F0502020204030204" pitchFamily="34" charset="0"/>
                <a:ea typeface="Calibri" panose="020F0502020204030204" pitchFamily="34" charset="0"/>
                <a:cs typeface="Calibri" panose="020F0502020204030204" pitchFamily="34" charset="0"/>
              </a:rPr>
              <a:t>, </a:t>
            </a:r>
            <a:r>
              <a:rPr lang="en-US" sz="2400" b="1" baseline="30000">
                <a:solidFill>
                  <a:srgbClr val="0B1B35"/>
                </a:solidFill>
                <a:latin typeface="Calibri" panose="020F0502020204030204" pitchFamily="34" charset="0"/>
                <a:ea typeface="Calibri" panose="020F0502020204030204" pitchFamily="34" charset="0"/>
                <a:cs typeface="Calibri" panose="020F0502020204030204" pitchFamily="34" charset="0"/>
              </a:rPr>
              <a:t>7</a:t>
            </a:r>
            <a:r>
              <a:rPr lang="en-US" sz="2400" b="1" i="0" u="none" strike="noStrike" baseline="30000">
                <a:solidFill>
                  <a:srgbClr val="0B1B35"/>
                </a:solidFill>
                <a:latin typeface="Calibri" panose="020F0502020204030204" pitchFamily="34" charset="0"/>
                <a:ea typeface="Calibri" panose="020F0502020204030204" pitchFamily="34" charset="0"/>
                <a:cs typeface="Calibri" panose="020F0502020204030204" pitchFamily="34" charset="0"/>
              </a:rPr>
              <a:t> JAAR</a:t>
            </a:r>
            <a:endParaRPr lang="en-US" sz="1000" b="1" i="0" u="none" strike="noStrike" baseline="30000">
              <a:solidFill>
                <a:srgbClr val="000000"/>
              </a:solidFill>
              <a:latin typeface="Calibri" panose="020F0502020204030204" pitchFamily="34" charset="0"/>
              <a:ea typeface="Calibri" panose="020F0502020204030204" pitchFamily="34" charset="0"/>
              <a:cs typeface="Calibri" panose="020F0502020204030204" pitchFamily="34" charset="0"/>
            </a:endParaRPr>
          </a:p>
          <a:p>
            <a:pPr marR="0" algn="l" rtl="0"/>
            <a:br>
              <a:rPr lang="nl-NL" sz="500" b="0" i="0" u="none" strike="noStrike" baseline="30000">
                <a:solidFill>
                  <a:srgbClr val="000000"/>
                </a:solidFill>
                <a:latin typeface="Open Sans" panose="020B0606030504020204" pitchFamily="34" charset="0"/>
              </a:rPr>
            </a:br>
            <a:r>
              <a:rPr lang="nl-NL" sz="2000" b="0" i="0" u="none" strike="noStrike" baseline="30000">
                <a:solidFill>
                  <a:srgbClr val="000000"/>
                </a:solidFill>
                <a:latin typeface="Open Sans" panose="020B0606030504020204" pitchFamily="34" charset="0"/>
              </a:rPr>
              <a:t>Op de fiet</a:t>
            </a:r>
            <a:r>
              <a:rPr lang="nl-NL" sz="2000" baseline="30000">
                <a:solidFill>
                  <a:srgbClr val="000000"/>
                </a:solidFill>
                <a:latin typeface="Open Sans" panose="020B0606030504020204" pitchFamily="34" charset="0"/>
              </a:rPr>
              <a:t>s naar school en buiten fietsen met vriendinnen kan nu tóch. En ook ‘s avonds staat de fiets binnen haar handbereik.</a:t>
            </a:r>
            <a:endParaRPr lang="nl-NL" sz="2000" b="0" i="0" u="none" strike="noStrike" baseline="30000">
              <a:solidFill>
                <a:srgbClr val="000000"/>
              </a:solidFill>
              <a:latin typeface="Open Sans SemiBold" panose="020B0706030804020204" pitchFamily="34" charset="0"/>
            </a:endParaRPr>
          </a:p>
        </p:txBody>
      </p:sp>
      <p:sp>
        <p:nvSpPr>
          <p:cNvPr id="24" name="Tekstvak 23">
            <a:extLst>
              <a:ext uri="{FF2B5EF4-FFF2-40B4-BE49-F238E27FC236}">
                <a16:creationId xmlns:a16="http://schemas.microsoft.com/office/drawing/2014/main" id="{F929182B-ACDF-49CF-BBCA-C6DAE5CF306D}"/>
              </a:ext>
            </a:extLst>
          </p:cNvPr>
          <p:cNvSpPr txBox="1"/>
          <p:nvPr/>
        </p:nvSpPr>
        <p:spPr>
          <a:xfrm rot="16200000">
            <a:off x="9630093" y="3032314"/>
            <a:ext cx="2387435" cy="194000"/>
          </a:xfrm>
          <a:prstGeom prst="rect">
            <a:avLst/>
          </a:prstGeom>
          <a:noFill/>
        </p:spPr>
        <p:txBody>
          <a:bodyPr wrap="square">
            <a:spAutoFit/>
          </a:bodyPr>
          <a:lstStyle/>
          <a:p>
            <a:pPr marR="0" algn="l" rtl="0"/>
            <a:r>
              <a:rPr lang="nl-NL" sz="1100" baseline="30000">
                <a:solidFill>
                  <a:srgbClr val="000000"/>
                </a:solidFill>
                <a:latin typeface="Open Sans" panose="020B0606030504020204" pitchFamily="34" charset="0"/>
              </a:rPr>
              <a:t>* Wegens privacy wordt een andere naam gebruikt.</a:t>
            </a:r>
            <a:endParaRPr lang="nl-NL" sz="1100" b="0" i="0" u="none" strike="noStrike" baseline="30000">
              <a:solidFill>
                <a:srgbClr val="000000"/>
              </a:solidFill>
              <a:latin typeface="Open Sans SemiBold" panose="020B0706030804020204" pitchFamily="34" charset="0"/>
            </a:endParaRPr>
          </a:p>
        </p:txBody>
      </p:sp>
      <p:pic>
        <p:nvPicPr>
          <p:cNvPr id="25" name="Afbeelding 24">
            <a:extLst>
              <a:ext uri="{FF2B5EF4-FFF2-40B4-BE49-F238E27FC236}">
                <a16:creationId xmlns:a16="http://schemas.microsoft.com/office/drawing/2014/main" id="{76DED1C8-9AF1-44C2-B88B-1568EBC9AF12}"/>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520983" y="882749"/>
            <a:ext cx="774878" cy="774878"/>
          </a:xfrm>
          <a:prstGeom prst="rect">
            <a:avLst/>
          </a:prstGeom>
        </p:spPr>
      </p:pic>
      <p:pic>
        <p:nvPicPr>
          <p:cNvPr id="27" name="Afbeelding 26">
            <a:extLst>
              <a:ext uri="{FF2B5EF4-FFF2-40B4-BE49-F238E27FC236}">
                <a16:creationId xmlns:a16="http://schemas.microsoft.com/office/drawing/2014/main" id="{588BB4C6-B778-49AA-B244-429C5AA19FF7}"/>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048290">
            <a:off x="9819883" y="564475"/>
            <a:ext cx="622067" cy="622067"/>
          </a:xfrm>
          <a:prstGeom prst="rect">
            <a:avLst/>
          </a:prstGeom>
        </p:spPr>
      </p:pic>
    </p:spTree>
    <p:extLst>
      <p:ext uri="{BB962C8B-B14F-4D97-AF65-F5344CB8AC3E}">
        <p14:creationId xmlns:p14="http://schemas.microsoft.com/office/powerpoint/2010/main" val="19082942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voettekst 2">
            <a:extLst>
              <a:ext uri="{FF2B5EF4-FFF2-40B4-BE49-F238E27FC236}">
                <a16:creationId xmlns:a16="http://schemas.microsoft.com/office/drawing/2014/main" id="{EEEF081D-C900-6FC8-D7F7-617A1F9FC970}"/>
              </a:ext>
            </a:extLst>
          </p:cNvPr>
          <p:cNvSpPr>
            <a:spLocks noGrp="1"/>
          </p:cNvSpPr>
          <p:nvPr>
            <p:ph type="ftr" sz="quarter" idx="11"/>
          </p:nvPr>
        </p:nvSpPr>
        <p:spPr>
          <a:xfrm>
            <a:off x="237067" y="6007100"/>
            <a:ext cx="10519833" cy="709879"/>
          </a:xfrm>
        </p:spPr>
        <p:txBody>
          <a:bodyPr/>
          <a:lstStyle/>
          <a:p>
            <a:r>
              <a:rPr lang="nl-NL" sz="1600" b="1"/>
              <a:t>Kinderhulp krijgt steeds meer aanvragen voor basisvoorzieningen, zoals kleding, verzorgingsproducten </a:t>
            </a:r>
            <a:br>
              <a:rPr lang="nl-NL" sz="1600" b="1"/>
            </a:br>
            <a:r>
              <a:rPr lang="nl-NL" sz="1600" b="1"/>
              <a:t>(tandpasta, zonnebrand, etc.) en ook kamerinrichting. </a:t>
            </a:r>
          </a:p>
          <a:p>
            <a:r>
              <a:rPr lang="nl-NL" sz="1200" i="1"/>
              <a:t>Rapport aangeboden op 17 april, de </a:t>
            </a:r>
            <a:r>
              <a:rPr lang="nl-NL" sz="1200" i="1" err="1"/>
              <a:t>de</a:t>
            </a:r>
            <a:r>
              <a:rPr lang="nl-NL" sz="1200" i="1"/>
              <a:t> Dag van de Kinderarmoede, aan staatssecretaris Nobel</a:t>
            </a:r>
          </a:p>
        </p:txBody>
      </p:sp>
      <p:pic>
        <p:nvPicPr>
          <p:cNvPr id="1027" name="Picture 3">
            <a:extLst>
              <a:ext uri="{FF2B5EF4-FFF2-40B4-BE49-F238E27FC236}">
                <a16:creationId xmlns:a16="http://schemas.microsoft.com/office/drawing/2014/main" id="{5F94C486-EE21-FC9D-D594-DE6E2BD18E7A}"/>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37067" y="230801"/>
            <a:ext cx="10225087" cy="5709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762095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0E5352E-34FB-9B98-E1CD-51C8EFFB983D}"/>
              </a:ext>
            </a:extLst>
          </p:cNvPr>
          <p:cNvSpPr>
            <a:spLocks noGrp="1"/>
          </p:cNvSpPr>
          <p:nvPr>
            <p:ph type="title"/>
          </p:nvPr>
        </p:nvSpPr>
        <p:spPr/>
        <p:txBody>
          <a:bodyPr/>
          <a:lstStyle/>
          <a:p>
            <a:r>
              <a:rPr lang="nl-NL">
                <a:ea typeface="Calibri" panose="020F0502020204030204" pitchFamily="34" charset="0"/>
              </a:rPr>
              <a:t>DE HELDENRUN</a:t>
            </a:r>
          </a:p>
        </p:txBody>
      </p:sp>
      <p:sp>
        <p:nvSpPr>
          <p:cNvPr id="4" name="Tijdelijke aanduiding voor dianummer 3">
            <a:extLst>
              <a:ext uri="{FF2B5EF4-FFF2-40B4-BE49-F238E27FC236}">
                <a16:creationId xmlns:a16="http://schemas.microsoft.com/office/drawing/2014/main" id="{B0236829-8BA1-CF29-D6B9-B523154EFED5}"/>
              </a:ext>
            </a:extLst>
          </p:cNvPr>
          <p:cNvSpPr>
            <a:spLocks noGrp="1"/>
          </p:cNvSpPr>
          <p:nvPr>
            <p:ph type="sldNum" sz="quarter" idx="12"/>
          </p:nvPr>
        </p:nvSpPr>
        <p:spPr/>
        <p:txBody>
          <a:bodyPr/>
          <a:lstStyle/>
          <a:p>
            <a:fld id="{9624B292-CCE8-43EE-A36A-8B319FB8CCEF}" type="slidenum">
              <a:rPr lang="nl-NL" smtClean="0"/>
              <a:t>9</a:t>
            </a:fld>
            <a:endParaRPr lang="nl-NL"/>
          </a:p>
        </p:txBody>
      </p:sp>
      <p:pic>
        <p:nvPicPr>
          <p:cNvPr id="8" name="Tijdelijke aanduiding voor inhoud 7" descr="Afbeelding met Graphics, grafische vormgeving, Lettertype, logo&#10;&#10;Door AI gegenereerde inhoud is mogelijk onjuist.">
            <a:extLst>
              <a:ext uri="{FF2B5EF4-FFF2-40B4-BE49-F238E27FC236}">
                <a16:creationId xmlns:a16="http://schemas.microsoft.com/office/drawing/2014/main" id="{9B4D7973-90E1-0A8D-D084-5C587913B209}"/>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8023784" y="-5525"/>
            <a:ext cx="5898326" cy="5898326"/>
          </a:xfrm>
        </p:spPr>
      </p:pic>
      <p:sp>
        <p:nvSpPr>
          <p:cNvPr id="9" name="Tekstvak 8">
            <a:extLst>
              <a:ext uri="{FF2B5EF4-FFF2-40B4-BE49-F238E27FC236}">
                <a16:creationId xmlns:a16="http://schemas.microsoft.com/office/drawing/2014/main" id="{B0EA8A9B-D0CD-7689-9D2D-C0C6DC43359A}"/>
              </a:ext>
            </a:extLst>
          </p:cNvPr>
          <p:cNvSpPr txBox="1"/>
          <p:nvPr/>
        </p:nvSpPr>
        <p:spPr>
          <a:xfrm>
            <a:off x="381001" y="1324881"/>
            <a:ext cx="7096124" cy="2862322"/>
          </a:xfrm>
          <a:prstGeom prst="rect">
            <a:avLst/>
          </a:prstGeom>
          <a:noFill/>
        </p:spPr>
        <p:txBody>
          <a:bodyPr wrap="square" rtlCol="0">
            <a:spAutoFit/>
          </a:bodyPr>
          <a:lstStyle/>
          <a:p>
            <a:r>
              <a:rPr lang="nl-NL" sz="1600">
                <a:latin typeface="Calibri" panose="020F0502020204030204" pitchFamily="34" charset="0"/>
                <a:ea typeface="Calibri" panose="020F0502020204030204" pitchFamily="34" charset="0"/>
                <a:cs typeface="Calibri" panose="020F0502020204030204" pitchFamily="34" charset="0"/>
              </a:rPr>
              <a:t>Wij organiseren met de school een Heldenrun; de heldhaftigste sponsorloop van Nederland!</a:t>
            </a:r>
          </a:p>
          <a:p>
            <a:endParaRPr lang="nl-NL" sz="1600">
              <a:latin typeface="Calibri" panose="020F0502020204030204" pitchFamily="34" charset="0"/>
              <a:ea typeface="Calibri" panose="020F0502020204030204" pitchFamily="34" charset="0"/>
              <a:cs typeface="Calibri" panose="020F0502020204030204" pitchFamily="34" charset="0"/>
            </a:endParaRPr>
          </a:p>
          <a:p>
            <a:r>
              <a:rPr lang="nl-NL" sz="1600" b="1">
                <a:latin typeface="Calibri" panose="020F0502020204030204" pitchFamily="34" charset="0"/>
                <a:ea typeface="Calibri" panose="020F0502020204030204" pitchFamily="34" charset="0"/>
                <a:cs typeface="Calibri" panose="020F0502020204030204" pitchFamily="34" charset="0"/>
              </a:rPr>
              <a:t>Wat gaan we doen?</a:t>
            </a:r>
          </a:p>
          <a:p>
            <a:r>
              <a:rPr lang="nl-NL" sz="1600">
                <a:latin typeface="Calibri" panose="020F0502020204030204" pitchFamily="34" charset="0"/>
                <a:ea typeface="Calibri" panose="020F0502020204030204" pitchFamily="34" charset="0"/>
                <a:cs typeface="Calibri" panose="020F0502020204030204" pitchFamily="34" charset="0"/>
              </a:rPr>
              <a:t>We gaan met zijn allen verkleed als superheld een avontuurlijk parcours afleggen. Het wordt heel gaaf!</a:t>
            </a:r>
          </a:p>
          <a:p>
            <a:endParaRPr lang="nl-NL" sz="1600">
              <a:latin typeface="Calibri" panose="020F0502020204030204" pitchFamily="34" charset="0"/>
              <a:ea typeface="Calibri" panose="020F0502020204030204" pitchFamily="34" charset="0"/>
              <a:cs typeface="Calibri" panose="020F0502020204030204" pitchFamily="34" charset="0"/>
            </a:endParaRPr>
          </a:p>
          <a:p>
            <a:r>
              <a:rPr lang="nl-NL" sz="1600">
                <a:latin typeface="Calibri" panose="020F0502020204030204" pitchFamily="34" charset="0"/>
                <a:ea typeface="Calibri" panose="020F0502020204030204" pitchFamily="34" charset="0"/>
                <a:cs typeface="Calibri" panose="020F0502020204030204" pitchFamily="34" charset="0"/>
              </a:rPr>
              <a:t>Hiermee gaan we geld inzamelen voor kinderen en jongeren die in onze gemeente opgroeien in armoede. </a:t>
            </a:r>
          </a:p>
          <a:p>
            <a:endParaRPr lang="nl-NL">
              <a:latin typeface="Calibri" panose="020F0502020204030204" pitchFamily="34" charset="0"/>
              <a:ea typeface="Calibri" panose="020F0502020204030204" pitchFamily="34" charset="0"/>
              <a:cs typeface="Calibri" panose="020F0502020204030204" pitchFamily="34" charset="0"/>
            </a:endParaRPr>
          </a:p>
          <a:p>
            <a:endParaRPr lang="nl-NL">
              <a:latin typeface="Calibri" panose="020F0502020204030204" pitchFamily="34" charset="0"/>
              <a:ea typeface="Calibri" panose="020F0502020204030204" pitchFamily="34" charset="0"/>
              <a:cs typeface="Calibri" panose="020F0502020204030204" pitchFamily="34" charset="0"/>
            </a:endParaRPr>
          </a:p>
        </p:txBody>
      </p:sp>
      <p:pic>
        <p:nvPicPr>
          <p:cNvPr id="11" name="Afbeelding 10" descr="Afbeelding met grafische vormgeving, tekenfilm, Graphics, schermopname&#10;&#10;Door AI gegenereerde inhoud is mogelijk onjuist.">
            <a:extLst>
              <a:ext uri="{FF2B5EF4-FFF2-40B4-BE49-F238E27FC236}">
                <a16:creationId xmlns:a16="http://schemas.microsoft.com/office/drawing/2014/main" id="{5409C33E-916D-B208-A0F2-BB13829EBBA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3824638"/>
            <a:ext cx="12192000" cy="3048001"/>
          </a:xfrm>
          <a:prstGeom prst="rect">
            <a:avLst/>
          </a:prstGeom>
        </p:spPr>
      </p:pic>
    </p:spTree>
    <p:extLst>
      <p:ext uri="{BB962C8B-B14F-4D97-AF65-F5344CB8AC3E}">
        <p14:creationId xmlns:p14="http://schemas.microsoft.com/office/powerpoint/2010/main" val="2637625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Pearle">
  <a:themeElements>
    <a:clrScheme name="001636">
      <a:dk1>
        <a:srgbClr val="001636"/>
      </a:dk1>
      <a:lt1>
        <a:srgbClr val="FFFFFF"/>
      </a:lt1>
      <a:dk2>
        <a:srgbClr val="001636"/>
      </a:dk2>
      <a:lt2>
        <a:srgbClr val="FFFFFF"/>
      </a:lt2>
      <a:accent1>
        <a:srgbClr val="001636"/>
      </a:accent1>
      <a:accent2>
        <a:srgbClr val="EF4123"/>
      </a:accent2>
      <a:accent3>
        <a:srgbClr val="FAA61A"/>
      </a:accent3>
      <a:accent4>
        <a:srgbClr val="48AC83"/>
      </a:accent4>
      <a:accent5>
        <a:srgbClr val="51BEC7"/>
      </a:accent5>
      <a:accent6>
        <a:srgbClr val="ED6971"/>
      </a:accent6>
      <a:hlink>
        <a:srgbClr val="51BEC7"/>
      </a:hlink>
      <a:folHlink>
        <a:srgbClr val="00163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Kinderhulp_PPT template_final" id="{4EA55BC5-9FFC-42B6-95D3-E581895A47FB}" vid="{38AB637C-AC10-42AF-BFBA-DA819AE92E04}"/>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325fab45-bebe-4f17-a45c-b01e9229ae85">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3A3E053DB7B6448BDB684FBC0071656" ma:contentTypeVersion="10" ma:contentTypeDescription="Een nieuw document maken." ma:contentTypeScope="" ma:versionID="e849615ed0b9392892beb243d482389f">
  <xsd:schema xmlns:xsd="http://www.w3.org/2001/XMLSchema" xmlns:xs="http://www.w3.org/2001/XMLSchema" xmlns:p="http://schemas.microsoft.com/office/2006/metadata/properties" xmlns:ns2="325fab45-bebe-4f17-a45c-b01e9229ae85" targetNamespace="http://schemas.microsoft.com/office/2006/metadata/properties" ma:root="true" ma:fieldsID="699ffd17c315bfa707a08820d32e0282" ns2:_="">
    <xsd:import namespace="325fab45-bebe-4f17-a45c-b01e9229ae85"/>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lcf76f155ced4ddcb4097134ff3c332f"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5fab45-bebe-4f17-a45c-b01e9229ae8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lcf76f155ced4ddcb4097134ff3c332f" ma:index="14" nillable="true" ma:taxonomy="true" ma:internalName="lcf76f155ced4ddcb4097134ff3c332f" ma:taxonomyFieldName="MediaServiceImageTags" ma:displayName="Afbeeldingtags" ma:readOnly="false" ma:fieldId="{5cf76f15-5ced-4ddc-b409-7134ff3c332f}" ma:taxonomyMulti="true" ma:sspId="87e922c4-6498-41e7-9411-c614d7593d62"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85494A9-51F2-4441-B7C1-B0C45143C671}">
  <ds:schemaRefs>
    <ds:schemaRef ds:uri="325fab45-bebe-4f17-a45c-b01e9229ae8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8F631E66-B9D1-4262-A9E7-60AE83236C07}">
  <ds:schemaRefs>
    <ds:schemaRef ds:uri="325fab45-bebe-4f17-a45c-b01e9229ae8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2091683D-12ED-48FA-AAB0-42EF0EE71DAD}">
  <ds:schemaRefs>
    <ds:schemaRef ds:uri="http://schemas.microsoft.com/sharepoint/v3/contenttype/forms"/>
  </ds:schemaRefs>
</ds:datastoreItem>
</file>

<file path=docMetadata/LabelInfo.xml><?xml version="1.0" encoding="utf-8"?>
<clbl:labelList xmlns:clbl="http://schemas.microsoft.com/office/2020/mipLabelMetadata">
  <clbl:label id="{20dc3397-6c92-4edb-9abe-2fb0ccd2a56b}" enabled="0" method="" siteId="{20dc3397-6c92-4edb-9abe-2fb0ccd2a56b}" removed="1"/>
</clbl:labelList>
</file>

<file path=docProps/app.xml><?xml version="1.0" encoding="utf-8"?>
<Properties xmlns="http://schemas.openxmlformats.org/officeDocument/2006/extended-properties" xmlns:vt="http://schemas.openxmlformats.org/officeDocument/2006/docPropsVTypes">
  <Template>Kinderhulp_PPT template_final</Template>
  <Application>Microsoft Office PowerPoint</Application>
  <PresentationFormat>Widescreen</PresentationFormat>
  <Slides>12</Slides>
  <Notes>5</Notes>
  <HiddenSlides>0</HiddenSlide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Pearle</vt:lpstr>
      <vt:lpstr>PowerPoint Presentation</vt:lpstr>
      <vt:lpstr>INHOUD</vt:lpstr>
      <vt:lpstr>PowerPoint Presentation</vt:lpstr>
      <vt:lpstr>ARMOEDE IN NEDERLAND</vt:lpstr>
      <vt:lpstr>ARMOEDE</vt:lpstr>
      <vt:lpstr>DIT DOET KINDERHULP</vt:lpstr>
      <vt:lpstr>WIJ HELPEN KINDEREN ZOALS…</vt:lpstr>
      <vt:lpstr>PowerPoint Presentation</vt:lpstr>
      <vt:lpstr>DE HELDENRUN</vt:lpstr>
      <vt:lpstr>HOE WERKT HET?</vt:lpstr>
      <vt:lpstr>WILLEN JULLIE NOG MEER DOEN?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Irene Boersma</dc:creator>
  <cp:revision>1</cp:revision>
  <cp:lastPrinted>2023-09-05T09:02:37Z</cp:lastPrinted>
  <dcterms:created xsi:type="dcterms:W3CDTF">2020-08-06T09:26:08Z</dcterms:created>
  <dcterms:modified xsi:type="dcterms:W3CDTF">2025-09-26T13:16:42Z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lpwstr>701300.000000000</vt:lpwstr>
  </property>
  <property fmtid="{D5CDD505-2E9C-101B-9397-08002B2CF9AE}" pid="3" name="xd_ProgID">
    <vt:lpwstr/>
  </property>
  <property fmtid="{D5CDD505-2E9C-101B-9397-08002B2CF9AE}" pid="4" name="ContentTypeId">
    <vt:lpwstr>0x01010083A3E053DB7B6448BDB684FBC0071656</vt:lpwstr>
  </property>
  <property fmtid="{D5CDD505-2E9C-101B-9397-08002B2CF9AE}" pid="5" name="ComplianceAssetId">
    <vt:lpwstr/>
  </property>
  <property fmtid="{D5CDD505-2E9C-101B-9397-08002B2CF9AE}" pid="6" name="TemplateUrl">
    <vt:lpwstr/>
  </property>
  <property fmtid="{D5CDD505-2E9C-101B-9397-08002B2CF9AE}" pid="7" name="_ExtendedDescription">
    <vt:lpwstr/>
  </property>
  <property fmtid="{D5CDD505-2E9C-101B-9397-08002B2CF9AE}" pid="8" name="TriggerFlowInfo">
    <vt:lpwstr/>
  </property>
  <property fmtid="{D5CDD505-2E9C-101B-9397-08002B2CF9AE}" pid="9" name="xd_Signature">
    <vt:lpwstr/>
  </property>
  <property fmtid="{D5CDD505-2E9C-101B-9397-08002B2CF9AE}" pid="10" name="MediaServiceImageTags">
    <vt:lpwstr/>
  </property>
</Properties>
</file>